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94" d="100"/>
          <a:sy n="94" d="100"/>
        </p:scale>
        <p:origin x="148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7AB5F5-4209-40FA-8767-DD2ACA8E9CA7}" type="doc">
      <dgm:prSet loTypeId="urn:microsoft.com/office/officeart/2005/8/layout/vProcess5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433BF127-0A5B-4A34-BDA5-4BB996CA35EA}">
      <dgm:prSet phldrT="[Text]"/>
      <dgm:spPr/>
      <dgm:t>
        <a:bodyPr/>
        <a:lstStyle/>
        <a:p>
          <a:r>
            <a:rPr lang="en-US" dirty="0"/>
            <a:t>Make a request to SpaceX API</a:t>
          </a:r>
        </a:p>
      </dgm:t>
    </dgm:pt>
    <dgm:pt modelId="{592E943E-D7EF-4A1D-B712-DD1F454C8313}" type="parTrans" cxnId="{8B11C3A0-8AD5-4373-AB65-1530B8A13832}">
      <dgm:prSet/>
      <dgm:spPr/>
      <dgm:t>
        <a:bodyPr/>
        <a:lstStyle/>
        <a:p>
          <a:endParaRPr lang="en-US"/>
        </a:p>
      </dgm:t>
    </dgm:pt>
    <dgm:pt modelId="{D180914F-75E1-4676-A5C4-E647AC7491FB}" type="sibTrans" cxnId="{8B11C3A0-8AD5-4373-AB65-1530B8A13832}">
      <dgm:prSet/>
      <dgm:spPr/>
      <dgm:t>
        <a:bodyPr/>
        <a:lstStyle/>
        <a:p>
          <a:endParaRPr lang="en-US"/>
        </a:p>
      </dgm:t>
    </dgm:pt>
    <dgm:pt modelId="{08A4D2B4-21D2-4E0B-89E4-C1E31F1A8675}">
      <dgm:prSet phldrT="[Text]"/>
      <dgm:spPr/>
      <dgm:t>
        <a:bodyPr/>
        <a:lstStyle/>
        <a:p>
          <a:r>
            <a:rPr lang="en-US" dirty="0"/>
            <a:t>Decode the response as a JSON</a:t>
          </a:r>
        </a:p>
      </dgm:t>
    </dgm:pt>
    <dgm:pt modelId="{096409E0-F302-42E9-93E4-46E0DF7FB969}" type="parTrans" cxnId="{40C5D2B3-4814-4E37-AAEB-FF434EFDC417}">
      <dgm:prSet/>
      <dgm:spPr/>
      <dgm:t>
        <a:bodyPr/>
        <a:lstStyle/>
        <a:p>
          <a:endParaRPr lang="en-US"/>
        </a:p>
      </dgm:t>
    </dgm:pt>
    <dgm:pt modelId="{153399B6-2F7C-4C6C-9E77-2E69A6860073}" type="sibTrans" cxnId="{40C5D2B3-4814-4E37-AAEB-FF434EFDC417}">
      <dgm:prSet/>
      <dgm:spPr/>
      <dgm:t>
        <a:bodyPr/>
        <a:lstStyle/>
        <a:p>
          <a:endParaRPr lang="en-US"/>
        </a:p>
      </dgm:t>
    </dgm:pt>
    <dgm:pt modelId="{C6C84922-AF51-4D82-A458-0AF78DAEF651}">
      <dgm:prSet phldrT="[Text]"/>
      <dgm:spPr/>
      <dgm:t>
        <a:bodyPr/>
        <a:lstStyle/>
        <a:p>
          <a:r>
            <a:rPr lang="en-US" dirty="0"/>
            <a:t>Turn JSON into pandas data frame</a:t>
          </a:r>
        </a:p>
      </dgm:t>
    </dgm:pt>
    <dgm:pt modelId="{CC33E022-26EE-4227-9593-E15CCFCD30D2}" type="parTrans" cxnId="{536EBCCE-9F22-4547-914D-2444154FFA2E}">
      <dgm:prSet/>
      <dgm:spPr/>
      <dgm:t>
        <a:bodyPr/>
        <a:lstStyle/>
        <a:p>
          <a:endParaRPr lang="en-US"/>
        </a:p>
      </dgm:t>
    </dgm:pt>
    <dgm:pt modelId="{7C3DF6A7-E3FD-4202-8B9D-94D8E13BC9C5}" type="sibTrans" cxnId="{536EBCCE-9F22-4547-914D-2444154FFA2E}">
      <dgm:prSet/>
      <dgm:spPr/>
      <dgm:t>
        <a:bodyPr/>
        <a:lstStyle/>
        <a:p>
          <a:endParaRPr lang="en-US"/>
        </a:p>
      </dgm:t>
    </dgm:pt>
    <dgm:pt modelId="{B561AE03-043D-4C80-A692-2819A64B4C3E}">
      <dgm:prSet phldrT="[Text]"/>
      <dgm:spPr/>
      <dgm:t>
        <a:bodyPr/>
        <a:lstStyle/>
        <a:p>
          <a:r>
            <a:rPr lang="en-US" dirty="0"/>
            <a:t>Use the API again to get information about the launches using the IDs given for each launch</a:t>
          </a:r>
        </a:p>
      </dgm:t>
    </dgm:pt>
    <dgm:pt modelId="{E214940B-B5AF-42AB-9039-CB2A59BB2442}" type="parTrans" cxnId="{C9E58855-80B5-49A7-9307-A716B70694DA}">
      <dgm:prSet/>
      <dgm:spPr/>
      <dgm:t>
        <a:bodyPr/>
        <a:lstStyle/>
        <a:p>
          <a:endParaRPr lang="en-US"/>
        </a:p>
      </dgm:t>
    </dgm:pt>
    <dgm:pt modelId="{C1C40B29-78FE-410E-881F-16C92670DA36}" type="sibTrans" cxnId="{C9E58855-80B5-49A7-9307-A716B70694DA}">
      <dgm:prSet/>
      <dgm:spPr/>
      <dgm:t>
        <a:bodyPr/>
        <a:lstStyle/>
        <a:p>
          <a:endParaRPr lang="en-US"/>
        </a:p>
      </dgm:t>
    </dgm:pt>
    <dgm:pt modelId="{B3E97089-ECBC-4327-9A1D-7BB92DFEB3E6}">
      <dgm:prSet phldrT="[Text]"/>
      <dgm:spPr/>
      <dgm:t>
        <a:bodyPr/>
        <a:lstStyle/>
        <a:p>
          <a:r>
            <a:rPr lang="en-US" dirty="0"/>
            <a:t>Construct our dataset using the data we have collected</a:t>
          </a:r>
        </a:p>
      </dgm:t>
    </dgm:pt>
    <dgm:pt modelId="{17D1BD85-AEDA-4962-B329-307637E28D61}" type="parTrans" cxnId="{8B74E8CE-1311-4E94-B2A9-CD35C47FC303}">
      <dgm:prSet/>
      <dgm:spPr/>
      <dgm:t>
        <a:bodyPr/>
        <a:lstStyle/>
        <a:p>
          <a:endParaRPr lang="en-US"/>
        </a:p>
      </dgm:t>
    </dgm:pt>
    <dgm:pt modelId="{FD7913B4-2607-4CF9-AB33-CA3969403B3D}" type="sibTrans" cxnId="{8B74E8CE-1311-4E94-B2A9-CD35C47FC303}">
      <dgm:prSet/>
      <dgm:spPr/>
      <dgm:t>
        <a:bodyPr/>
        <a:lstStyle/>
        <a:p>
          <a:endParaRPr lang="en-US"/>
        </a:p>
      </dgm:t>
    </dgm:pt>
    <dgm:pt modelId="{3089F6A4-E5C6-4714-82E8-509C53C56935}" type="pres">
      <dgm:prSet presAssocID="{557AB5F5-4209-40FA-8767-DD2ACA8E9CA7}" presName="outerComposite" presStyleCnt="0">
        <dgm:presLayoutVars>
          <dgm:chMax val="5"/>
          <dgm:dir/>
          <dgm:resizeHandles val="exact"/>
        </dgm:presLayoutVars>
      </dgm:prSet>
      <dgm:spPr/>
    </dgm:pt>
    <dgm:pt modelId="{D32B1FC2-740A-4C43-9CBD-479E8A641FC2}" type="pres">
      <dgm:prSet presAssocID="{557AB5F5-4209-40FA-8767-DD2ACA8E9CA7}" presName="dummyMaxCanvas" presStyleCnt="0">
        <dgm:presLayoutVars/>
      </dgm:prSet>
      <dgm:spPr/>
    </dgm:pt>
    <dgm:pt modelId="{2C79A564-11FE-4F23-AD70-50F0F1684BCD}" type="pres">
      <dgm:prSet presAssocID="{557AB5F5-4209-40FA-8767-DD2ACA8E9CA7}" presName="FiveNodes_1" presStyleLbl="node1" presStyleIdx="0" presStyleCnt="5">
        <dgm:presLayoutVars>
          <dgm:bulletEnabled val="1"/>
        </dgm:presLayoutVars>
      </dgm:prSet>
      <dgm:spPr/>
    </dgm:pt>
    <dgm:pt modelId="{5B0522BE-CD67-4323-A9D2-1D8EC698E5F5}" type="pres">
      <dgm:prSet presAssocID="{557AB5F5-4209-40FA-8767-DD2ACA8E9CA7}" presName="FiveNodes_2" presStyleLbl="node1" presStyleIdx="1" presStyleCnt="5">
        <dgm:presLayoutVars>
          <dgm:bulletEnabled val="1"/>
        </dgm:presLayoutVars>
      </dgm:prSet>
      <dgm:spPr/>
    </dgm:pt>
    <dgm:pt modelId="{AF4C8100-1F84-4C52-BF4B-5DE02EDB8DE9}" type="pres">
      <dgm:prSet presAssocID="{557AB5F5-4209-40FA-8767-DD2ACA8E9CA7}" presName="FiveNodes_3" presStyleLbl="node1" presStyleIdx="2" presStyleCnt="5">
        <dgm:presLayoutVars>
          <dgm:bulletEnabled val="1"/>
        </dgm:presLayoutVars>
      </dgm:prSet>
      <dgm:spPr/>
    </dgm:pt>
    <dgm:pt modelId="{2F977601-D593-497A-A345-39374448452F}" type="pres">
      <dgm:prSet presAssocID="{557AB5F5-4209-40FA-8767-DD2ACA8E9CA7}" presName="FiveNodes_4" presStyleLbl="node1" presStyleIdx="3" presStyleCnt="5">
        <dgm:presLayoutVars>
          <dgm:bulletEnabled val="1"/>
        </dgm:presLayoutVars>
      </dgm:prSet>
      <dgm:spPr/>
    </dgm:pt>
    <dgm:pt modelId="{8678D11D-8AB0-492A-86B4-ECF500838CE0}" type="pres">
      <dgm:prSet presAssocID="{557AB5F5-4209-40FA-8767-DD2ACA8E9CA7}" presName="FiveNodes_5" presStyleLbl="node1" presStyleIdx="4" presStyleCnt="5">
        <dgm:presLayoutVars>
          <dgm:bulletEnabled val="1"/>
        </dgm:presLayoutVars>
      </dgm:prSet>
      <dgm:spPr/>
    </dgm:pt>
    <dgm:pt modelId="{CE783670-F571-4617-83EF-1346A8117D2F}" type="pres">
      <dgm:prSet presAssocID="{557AB5F5-4209-40FA-8767-DD2ACA8E9CA7}" presName="FiveConn_1-2" presStyleLbl="fgAccFollowNode1" presStyleIdx="0" presStyleCnt="4">
        <dgm:presLayoutVars>
          <dgm:bulletEnabled val="1"/>
        </dgm:presLayoutVars>
      </dgm:prSet>
      <dgm:spPr/>
    </dgm:pt>
    <dgm:pt modelId="{0265610F-0B68-4AB9-8BCF-FDFC490B78AB}" type="pres">
      <dgm:prSet presAssocID="{557AB5F5-4209-40FA-8767-DD2ACA8E9CA7}" presName="FiveConn_2-3" presStyleLbl="fgAccFollowNode1" presStyleIdx="1" presStyleCnt="4">
        <dgm:presLayoutVars>
          <dgm:bulletEnabled val="1"/>
        </dgm:presLayoutVars>
      </dgm:prSet>
      <dgm:spPr/>
    </dgm:pt>
    <dgm:pt modelId="{D100F5A6-4918-420D-9116-93C4C54A3DC7}" type="pres">
      <dgm:prSet presAssocID="{557AB5F5-4209-40FA-8767-DD2ACA8E9CA7}" presName="FiveConn_3-4" presStyleLbl="fgAccFollowNode1" presStyleIdx="2" presStyleCnt="4">
        <dgm:presLayoutVars>
          <dgm:bulletEnabled val="1"/>
        </dgm:presLayoutVars>
      </dgm:prSet>
      <dgm:spPr/>
    </dgm:pt>
    <dgm:pt modelId="{C18B1EB8-63A9-431A-AC38-39A772CF6080}" type="pres">
      <dgm:prSet presAssocID="{557AB5F5-4209-40FA-8767-DD2ACA8E9CA7}" presName="FiveConn_4-5" presStyleLbl="fgAccFollowNode1" presStyleIdx="3" presStyleCnt="4">
        <dgm:presLayoutVars>
          <dgm:bulletEnabled val="1"/>
        </dgm:presLayoutVars>
      </dgm:prSet>
      <dgm:spPr/>
    </dgm:pt>
    <dgm:pt modelId="{E91FDB26-15B2-4A63-AE47-1A42D0CBD48B}" type="pres">
      <dgm:prSet presAssocID="{557AB5F5-4209-40FA-8767-DD2ACA8E9CA7}" presName="FiveNodes_1_text" presStyleLbl="node1" presStyleIdx="4" presStyleCnt="5">
        <dgm:presLayoutVars>
          <dgm:bulletEnabled val="1"/>
        </dgm:presLayoutVars>
      </dgm:prSet>
      <dgm:spPr/>
    </dgm:pt>
    <dgm:pt modelId="{6B4C743C-7E61-4E1C-AF51-659517E725CA}" type="pres">
      <dgm:prSet presAssocID="{557AB5F5-4209-40FA-8767-DD2ACA8E9CA7}" presName="FiveNodes_2_text" presStyleLbl="node1" presStyleIdx="4" presStyleCnt="5">
        <dgm:presLayoutVars>
          <dgm:bulletEnabled val="1"/>
        </dgm:presLayoutVars>
      </dgm:prSet>
      <dgm:spPr/>
    </dgm:pt>
    <dgm:pt modelId="{6DF3C77F-43BF-46C1-B976-3C2783193C6B}" type="pres">
      <dgm:prSet presAssocID="{557AB5F5-4209-40FA-8767-DD2ACA8E9CA7}" presName="FiveNodes_3_text" presStyleLbl="node1" presStyleIdx="4" presStyleCnt="5">
        <dgm:presLayoutVars>
          <dgm:bulletEnabled val="1"/>
        </dgm:presLayoutVars>
      </dgm:prSet>
      <dgm:spPr/>
    </dgm:pt>
    <dgm:pt modelId="{466A721E-CD73-4AF8-838A-24AB316EF5C7}" type="pres">
      <dgm:prSet presAssocID="{557AB5F5-4209-40FA-8767-DD2ACA8E9CA7}" presName="FiveNodes_4_text" presStyleLbl="node1" presStyleIdx="4" presStyleCnt="5">
        <dgm:presLayoutVars>
          <dgm:bulletEnabled val="1"/>
        </dgm:presLayoutVars>
      </dgm:prSet>
      <dgm:spPr/>
    </dgm:pt>
    <dgm:pt modelId="{B79B9D3D-90C8-4D74-83F4-D90B21ADD550}" type="pres">
      <dgm:prSet presAssocID="{557AB5F5-4209-40FA-8767-DD2ACA8E9CA7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3EF77B02-63C2-4376-923B-8066D81F0AA6}" type="presOf" srcId="{7C3DF6A7-E3FD-4202-8B9D-94D8E13BC9C5}" destId="{D100F5A6-4918-420D-9116-93C4C54A3DC7}" srcOrd="0" destOrd="0" presId="urn:microsoft.com/office/officeart/2005/8/layout/vProcess5"/>
    <dgm:cxn modelId="{7779A204-E40E-42A8-8DE8-41E664E1D08C}" type="presOf" srcId="{B561AE03-043D-4C80-A692-2819A64B4C3E}" destId="{466A721E-CD73-4AF8-838A-24AB316EF5C7}" srcOrd="1" destOrd="0" presId="urn:microsoft.com/office/officeart/2005/8/layout/vProcess5"/>
    <dgm:cxn modelId="{9478CB07-7433-4A8A-9DB9-2B8A82E5652A}" type="presOf" srcId="{B561AE03-043D-4C80-A692-2819A64B4C3E}" destId="{2F977601-D593-497A-A345-39374448452F}" srcOrd="0" destOrd="0" presId="urn:microsoft.com/office/officeart/2005/8/layout/vProcess5"/>
    <dgm:cxn modelId="{3820B813-6513-4CD4-9989-3B38619CDDFF}" type="presOf" srcId="{C1C40B29-78FE-410E-881F-16C92670DA36}" destId="{C18B1EB8-63A9-431A-AC38-39A772CF6080}" srcOrd="0" destOrd="0" presId="urn:microsoft.com/office/officeart/2005/8/layout/vProcess5"/>
    <dgm:cxn modelId="{D9664623-DD16-4280-8A7F-D33DE89E5E2D}" type="presOf" srcId="{08A4D2B4-21D2-4E0B-89E4-C1E31F1A8675}" destId="{6B4C743C-7E61-4E1C-AF51-659517E725CA}" srcOrd="1" destOrd="0" presId="urn:microsoft.com/office/officeart/2005/8/layout/vProcess5"/>
    <dgm:cxn modelId="{4175E723-F2D8-47BF-AAB4-24A15DA39CBA}" type="presOf" srcId="{D180914F-75E1-4676-A5C4-E647AC7491FB}" destId="{CE783670-F571-4617-83EF-1346A8117D2F}" srcOrd="0" destOrd="0" presId="urn:microsoft.com/office/officeart/2005/8/layout/vProcess5"/>
    <dgm:cxn modelId="{E5DCD45D-D304-4B62-AE73-FE7D4A148905}" type="presOf" srcId="{B3E97089-ECBC-4327-9A1D-7BB92DFEB3E6}" destId="{B79B9D3D-90C8-4D74-83F4-D90B21ADD550}" srcOrd="1" destOrd="0" presId="urn:microsoft.com/office/officeart/2005/8/layout/vProcess5"/>
    <dgm:cxn modelId="{D1D29F72-FAE2-4231-BA61-12A0316432E8}" type="presOf" srcId="{433BF127-0A5B-4A34-BDA5-4BB996CA35EA}" destId="{2C79A564-11FE-4F23-AD70-50F0F1684BCD}" srcOrd="0" destOrd="0" presId="urn:microsoft.com/office/officeart/2005/8/layout/vProcess5"/>
    <dgm:cxn modelId="{F41F0553-D4A1-401B-86BB-EBB9A86B3F83}" type="presOf" srcId="{557AB5F5-4209-40FA-8767-DD2ACA8E9CA7}" destId="{3089F6A4-E5C6-4714-82E8-509C53C56935}" srcOrd="0" destOrd="0" presId="urn:microsoft.com/office/officeart/2005/8/layout/vProcess5"/>
    <dgm:cxn modelId="{76E80E75-CE70-469E-BD27-88A4A767C50D}" type="presOf" srcId="{153399B6-2F7C-4C6C-9E77-2E69A6860073}" destId="{0265610F-0B68-4AB9-8BCF-FDFC490B78AB}" srcOrd="0" destOrd="0" presId="urn:microsoft.com/office/officeart/2005/8/layout/vProcess5"/>
    <dgm:cxn modelId="{C9E58855-80B5-49A7-9307-A716B70694DA}" srcId="{557AB5F5-4209-40FA-8767-DD2ACA8E9CA7}" destId="{B561AE03-043D-4C80-A692-2819A64B4C3E}" srcOrd="3" destOrd="0" parTransId="{E214940B-B5AF-42AB-9039-CB2A59BB2442}" sibTransId="{C1C40B29-78FE-410E-881F-16C92670DA36}"/>
    <dgm:cxn modelId="{740CF65A-9B0C-4EB7-BEF6-A3D83EFE6081}" type="presOf" srcId="{433BF127-0A5B-4A34-BDA5-4BB996CA35EA}" destId="{E91FDB26-15B2-4A63-AE47-1A42D0CBD48B}" srcOrd="1" destOrd="0" presId="urn:microsoft.com/office/officeart/2005/8/layout/vProcess5"/>
    <dgm:cxn modelId="{C7A39A8A-B952-45E1-B37A-E13737E55996}" type="presOf" srcId="{08A4D2B4-21D2-4E0B-89E4-C1E31F1A8675}" destId="{5B0522BE-CD67-4323-A9D2-1D8EC698E5F5}" srcOrd="0" destOrd="0" presId="urn:microsoft.com/office/officeart/2005/8/layout/vProcess5"/>
    <dgm:cxn modelId="{8B11C3A0-8AD5-4373-AB65-1530B8A13832}" srcId="{557AB5F5-4209-40FA-8767-DD2ACA8E9CA7}" destId="{433BF127-0A5B-4A34-BDA5-4BB996CA35EA}" srcOrd="0" destOrd="0" parTransId="{592E943E-D7EF-4A1D-B712-DD1F454C8313}" sibTransId="{D180914F-75E1-4676-A5C4-E647AC7491FB}"/>
    <dgm:cxn modelId="{2C74C3A1-9E5E-4E87-B39B-299F1003A582}" type="presOf" srcId="{B3E97089-ECBC-4327-9A1D-7BB92DFEB3E6}" destId="{8678D11D-8AB0-492A-86B4-ECF500838CE0}" srcOrd="0" destOrd="0" presId="urn:microsoft.com/office/officeart/2005/8/layout/vProcess5"/>
    <dgm:cxn modelId="{EA1352B0-0567-47A0-89BF-4110F577EAF3}" type="presOf" srcId="{C6C84922-AF51-4D82-A458-0AF78DAEF651}" destId="{6DF3C77F-43BF-46C1-B976-3C2783193C6B}" srcOrd="1" destOrd="0" presId="urn:microsoft.com/office/officeart/2005/8/layout/vProcess5"/>
    <dgm:cxn modelId="{40C5D2B3-4814-4E37-AAEB-FF434EFDC417}" srcId="{557AB5F5-4209-40FA-8767-DD2ACA8E9CA7}" destId="{08A4D2B4-21D2-4E0B-89E4-C1E31F1A8675}" srcOrd="1" destOrd="0" parTransId="{096409E0-F302-42E9-93E4-46E0DF7FB969}" sibTransId="{153399B6-2F7C-4C6C-9E77-2E69A6860073}"/>
    <dgm:cxn modelId="{CD3BB8C6-9D8D-4DB4-8AE0-01760F536488}" type="presOf" srcId="{C6C84922-AF51-4D82-A458-0AF78DAEF651}" destId="{AF4C8100-1F84-4C52-BF4B-5DE02EDB8DE9}" srcOrd="0" destOrd="0" presId="urn:microsoft.com/office/officeart/2005/8/layout/vProcess5"/>
    <dgm:cxn modelId="{536EBCCE-9F22-4547-914D-2444154FFA2E}" srcId="{557AB5F5-4209-40FA-8767-DD2ACA8E9CA7}" destId="{C6C84922-AF51-4D82-A458-0AF78DAEF651}" srcOrd="2" destOrd="0" parTransId="{CC33E022-26EE-4227-9593-E15CCFCD30D2}" sibTransId="{7C3DF6A7-E3FD-4202-8B9D-94D8E13BC9C5}"/>
    <dgm:cxn modelId="{8B74E8CE-1311-4E94-B2A9-CD35C47FC303}" srcId="{557AB5F5-4209-40FA-8767-DD2ACA8E9CA7}" destId="{B3E97089-ECBC-4327-9A1D-7BB92DFEB3E6}" srcOrd="4" destOrd="0" parTransId="{17D1BD85-AEDA-4962-B329-307637E28D61}" sibTransId="{FD7913B4-2607-4CF9-AB33-CA3969403B3D}"/>
    <dgm:cxn modelId="{00DFA3E6-FAE8-4A7D-8BE6-71B51F993EA0}" type="presParOf" srcId="{3089F6A4-E5C6-4714-82E8-509C53C56935}" destId="{D32B1FC2-740A-4C43-9CBD-479E8A641FC2}" srcOrd="0" destOrd="0" presId="urn:microsoft.com/office/officeart/2005/8/layout/vProcess5"/>
    <dgm:cxn modelId="{10AA186C-E865-42DF-8E8D-CFD62F6F5ECF}" type="presParOf" srcId="{3089F6A4-E5C6-4714-82E8-509C53C56935}" destId="{2C79A564-11FE-4F23-AD70-50F0F1684BCD}" srcOrd="1" destOrd="0" presId="urn:microsoft.com/office/officeart/2005/8/layout/vProcess5"/>
    <dgm:cxn modelId="{ABF32D05-71CC-486D-84F0-AEE50666D488}" type="presParOf" srcId="{3089F6A4-E5C6-4714-82E8-509C53C56935}" destId="{5B0522BE-CD67-4323-A9D2-1D8EC698E5F5}" srcOrd="2" destOrd="0" presId="urn:microsoft.com/office/officeart/2005/8/layout/vProcess5"/>
    <dgm:cxn modelId="{68359B52-127F-4967-8E01-926FA0373523}" type="presParOf" srcId="{3089F6A4-E5C6-4714-82E8-509C53C56935}" destId="{AF4C8100-1F84-4C52-BF4B-5DE02EDB8DE9}" srcOrd="3" destOrd="0" presId="urn:microsoft.com/office/officeart/2005/8/layout/vProcess5"/>
    <dgm:cxn modelId="{0B04F8EA-851B-4944-A395-C68AE354AF9F}" type="presParOf" srcId="{3089F6A4-E5C6-4714-82E8-509C53C56935}" destId="{2F977601-D593-497A-A345-39374448452F}" srcOrd="4" destOrd="0" presId="urn:microsoft.com/office/officeart/2005/8/layout/vProcess5"/>
    <dgm:cxn modelId="{841B2AB7-5881-480C-9BB1-C414911CB97B}" type="presParOf" srcId="{3089F6A4-E5C6-4714-82E8-509C53C56935}" destId="{8678D11D-8AB0-492A-86B4-ECF500838CE0}" srcOrd="5" destOrd="0" presId="urn:microsoft.com/office/officeart/2005/8/layout/vProcess5"/>
    <dgm:cxn modelId="{8361C4A6-3C0B-4A97-BDA3-18537D6C253C}" type="presParOf" srcId="{3089F6A4-E5C6-4714-82E8-509C53C56935}" destId="{CE783670-F571-4617-83EF-1346A8117D2F}" srcOrd="6" destOrd="0" presId="urn:microsoft.com/office/officeart/2005/8/layout/vProcess5"/>
    <dgm:cxn modelId="{6BDA15B7-407C-4912-AFA6-994514856CC5}" type="presParOf" srcId="{3089F6A4-E5C6-4714-82E8-509C53C56935}" destId="{0265610F-0B68-4AB9-8BCF-FDFC490B78AB}" srcOrd="7" destOrd="0" presId="urn:microsoft.com/office/officeart/2005/8/layout/vProcess5"/>
    <dgm:cxn modelId="{3E8A9440-08F4-4A13-BCE9-9E58DCBC8600}" type="presParOf" srcId="{3089F6A4-E5C6-4714-82E8-509C53C56935}" destId="{D100F5A6-4918-420D-9116-93C4C54A3DC7}" srcOrd="8" destOrd="0" presId="urn:microsoft.com/office/officeart/2005/8/layout/vProcess5"/>
    <dgm:cxn modelId="{B5A90559-7A1F-4A8E-AEBE-4E6EC426AF20}" type="presParOf" srcId="{3089F6A4-E5C6-4714-82E8-509C53C56935}" destId="{C18B1EB8-63A9-431A-AC38-39A772CF6080}" srcOrd="9" destOrd="0" presId="urn:microsoft.com/office/officeart/2005/8/layout/vProcess5"/>
    <dgm:cxn modelId="{4EEF6FD0-B8FD-4717-B759-B5C6EC543BBD}" type="presParOf" srcId="{3089F6A4-E5C6-4714-82E8-509C53C56935}" destId="{E91FDB26-15B2-4A63-AE47-1A42D0CBD48B}" srcOrd="10" destOrd="0" presId="urn:microsoft.com/office/officeart/2005/8/layout/vProcess5"/>
    <dgm:cxn modelId="{616C9B34-3F78-4CB8-8F1F-9AD6C8040D82}" type="presParOf" srcId="{3089F6A4-E5C6-4714-82E8-509C53C56935}" destId="{6B4C743C-7E61-4E1C-AF51-659517E725CA}" srcOrd="11" destOrd="0" presId="urn:microsoft.com/office/officeart/2005/8/layout/vProcess5"/>
    <dgm:cxn modelId="{B3F4E950-C1CC-4E00-BC2B-7BFEC1F60016}" type="presParOf" srcId="{3089F6A4-E5C6-4714-82E8-509C53C56935}" destId="{6DF3C77F-43BF-46C1-B976-3C2783193C6B}" srcOrd="12" destOrd="0" presId="urn:microsoft.com/office/officeart/2005/8/layout/vProcess5"/>
    <dgm:cxn modelId="{0EF061CB-2AFA-4FF2-951D-8C589C9047CC}" type="presParOf" srcId="{3089F6A4-E5C6-4714-82E8-509C53C56935}" destId="{466A721E-CD73-4AF8-838A-24AB316EF5C7}" srcOrd="13" destOrd="0" presId="urn:microsoft.com/office/officeart/2005/8/layout/vProcess5"/>
    <dgm:cxn modelId="{BB0723C3-BD78-4B07-9AD6-A111089135AC}" type="presParOf" srcId="{3089F6A4-E5C6-4714-82E8-509C53C56935}" destId="{B79B9D3D-90C8-4D74-83F4-D90B21ADD550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CEF576-CCB7-4BC1-A24A-E23147E29A5C}" type="doc">
      <dgm:prSet loTypeId="urn:microsoft.com/office/officeart/2005/8/layout/process4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503BBB4-E6C2-4ED5-986B-E67337AA5D90}">
      <dgm:prSet phldrT="[Text]"/>
      <dgm:spPr/>
      <dgm:t>
        <a:bodyPr/>
        <a:lstStyle/>
        <a:p>
          <a:r>
            <a:rPr lang="en-US" dirty="0"/>
            <a:t>Obtain Falcon 9 launch from its Wiki page using the URL</a:t>
          </a:r>
        </a:p>
      </dgm:t>
    </dgm:pt>
    <dgm:pt modelId="{CDCA50DF-CA22-429B-BFD9-E8DE97629870}" type="parTrans" cxnId="{24492576-3D79-4481-82EE-AA7098E6120A}">
      <dgm:prSet/>
      <dgm:spPr/>
      <dgm:t>
        <a:bodyPr/>
        <a:lstStyle/>
        <a:p>
          <a:endParaRPr lang="en-US"/>
        </a:p>
      </dgm:t>
    </dgm:pt>
    <dgm:pt modelId="{110514C0-0A79-47E8-BC04-C56AB7C3941E}" type="sibTrans" cxnId="{24492576-3D79-4481-82EE-AA7098E6120A}">
      <dgm:prSet/>
      <dgm:spPr/>
      <dgm:t>
        <a:bodyPr/>
        <a:lstStyle/>
        <a:p>
          <a:endParaRPr lang="en-US"/>
        </a:p>
      </dgm:t>
    </dgm:pt>
    <dgm:pt modelId="{2B248BDD-6FA7-47A3-AA3B-2A5E99DE799E}">
      <dgm:prSet phldrT="[Text]"/>
      <dgm:spPr/>
      <dgm:t>
        <a:bodyPr/>
        <a:lstStyle/>
        <a:p>
          <a:r>
            <a:rPr lang="en-US" dirty="0"/>
            <a:t>Create a beautiful Soup object from the HTML</a:t>
          </a:r>
        </a:p>
      </dgm:t>
    </dgm:pt>
    <dgm:pt modelId="{EE375A15-4D09-45D3-923A-93A1A5E55C10}" type="parTrans" cxnId="{7B2A055F-47EC-4B40-AC2D-823BA00D897A}">
      <dgm:prSet/>
      <dgm:spPr/>
      <dgm:t>
        <a:bodyPr/>
        <a:lstStyle/>
        <a:p>
          <a:endParaRPr lang="en-US"/>
        </a:p>
      </dgm:t>
    </dgm:pt>
    <dgm:pt modelId="{EC06FAD4-D824-4103-90C7-E9093DD8C908}" type="sibTrans" cxnId="{7B2A055F-47EC-4B40-AC2D-823BA00D897A}">
      <dgm:prSet/>
      <dgm:spPr/>
      <dgm:t>
        <a:bodyPr/>
        <a:lstStyle/>
        <a:p>
          <a:endParaRPr lang="en-US"/>
        </a:p>
      </dgm:t>
    </dgm:pt>
    <dgm:pt modelId="{92B1056B-E52C-477F-8EF0-665596E3B65F}">
      <dgm:prSet phldrT="[Text]"/>
      <dgm:spPr/>
      <dgm:t>
        <a:bodyPr/>
        <a:lstStyle/>
        <a:p>
          <a:r>
            <a:rPr lang="en-US" dirty="0"/>
            <a:t>Extract all column names from the HTML table</a:t>
          </a:r>
        </a:p>
      </dgm:t>
    </dgm:pt>
    <dgm:pt modelId="{BD09F7C1-3704-4D4A-979E-7E8BDA62205C}" type="parTrans" cxnId="{FA5C0CB5-89DF-4A5C-96BA-EE4F874CCE37}">
      <dgm:prSet/>
      <dgm:spPr/>
      <dgm:t>
        <a:bodyPr/>
        <a:lstStyle/>
        <a:p>
          <a:endParaRPr lang="en-US"/>
        </a:p>
      </dgm:t>
    </dgm:pt>
    <dgm:pt modelId="{6AB2BD07-2A1F-4A04-8523-6CC4C02DAE9A}" type="sibTrans" cxnId="{FA5C0CB5-89DF-4A5C-96BA-EE4F874CCE37}">
      <dgm:prSet/>
      <dgm:spPr/>
      <dgm:t>
        <a:bodyPr/>
        <a:lstStyle/>
        <a:p>
          <a:endParaRPr lang="en-US"/>
        </a:p>
      </dgm:t>
    </dgm:pt>
    <dgm:pt modelId="{584FB931-DC2F-48AB-8C5A-59D503AF9BD3}">
      <dgm:prSet phldrT="[Text]"/>
      <dgm:spPr/>
      <dgm:t>
        <a:bodyPr/>
        <a:lstStyle/>
        <a:p>
          <a:r>
            <a:rPr lang="en-US" dirty="0"/>
            <a:t>Create an empty dictionary with keys from the column names </a:t>
          </a:r>
        </a:p>
      </dgm:t>
    </dgm:pt>
    <dgm:pt modelId="{6CE1CAD3-BA47-44EF-A013-0659E6628ECF}" type="parTrans" cxnId="{845C14A2-9F4F-4C7C-A929-53AC4D937BD3}">
      <dgm:prSet/>
      <dgm:spPr/>
      <dgm:t>
        <a:bodyPr/>
        <a:lstStyle/>
        <a:p>
          <a:endParaRPr lang="en-US"/>
        </a:p>
      </dgm:t>
    </dgm:pt>
    <dgm:pt modelId="{6911E16A-B345-4C8F-8A14-8E7FC918CAF5}" type="sibTrans" cxnId="{845C14A2-9F4F-4C7C-A929-53AC4D937BD3}">
      <dgm:prSet/>
      <dgm:spPr/>
      <dgm:t>
        <a:bodyPr/>
        <a:lstStyle/>
        <a:p>
          <a:endParaRPr lang="en-US"/>
        </a:p>
      </dgm:t>
    </dgm:pt>
    <dgm:pt modelId="{7093B837-F236-419F-896C-25D41F9F6824}">
      <dgm:prSet phldrT="[Text]"/>
      <dgm:spPr/>
      <dgm:t>
        <a:bodyPr/>
        <a:lstStyle/>
        <a:p>
          <a:r>
            <a:rPr lang="en-US" dirty="0"/>
            <a:t>Fill the dictionary with launch records extracted from the table rows</a:t>
          </a:r>
        </a:p>
      </dgm:t>
    </dgm:pt>
    <dgm:pt modelId="{89DF490C-0A8F-462C-AD17-03F6F0147716}" type="parTrans" cxnId="{F7222ECE-22E7-4845-A708-CF6EC0F6CB45}">
      <dgm:prSet/>
      <dgm:spPr/>
      <dgm:t>
        <a:bodyPr/>
        <a:lstStyle/>
        <a:p>
          <a:endParaRPr lang="en-US"/>
        </a:p>
      </dgm:t>
    </dgm:pt>
    <dgm:pt modelId="{F557D06E-6B48-41A8-AD52-936D3F05B382}" type="sibTrans" cxnId="{F7222ECE-22E7-4845-A708-CF6EC0F6CB45}">
      <dgm:prSet/>
      <dgm:spPr/>
      <dgm:t>
        <a:bodyPr/>
        <a:lstStyle/>
        <a:p>
          <a:endParaRPr lang="en-US"/>
        </a:p>
      </dgm:t>
    </dgm:pt>
    <dgm:pt modelId="{3042CF36-C36B-4D37-9198-6C37BBFCE8CC}">
      <dgm:prSet phldrT="[Text]"/>
      <dgm:spPr/>
      <dgm:t>
        <a:bodyPr/>
        <a:lstStyle/>
        <a:p>
          <a:r>
            <a:rPr lang="en-US" dirty="0"/>
            <a:t>Finally convert the dictionary into a CSV dataset</a:t>
          </a:r>
        </a:p>
      </dgm:t>
    </dgm:pt>
    <dgm:pt modelId="{5E53582E-AFA4-4A81-B2A5-AE8854922E64}" type="parTrans" cxnId="{17E24A20-CA06-4B1F-9DD8-8E92D48BB447}">
      <dgm:prSet/>
      <dgm:spPr/>
      <dgm:t>
        <a:bodyPr/>
        <a:lstStyle/>
        <a:p>
          <a:endParaRPr lang="en-US"/>
        </a:p>
      </dgm:t>
    </dgm:pt>
    <dgm:pt modelId="{ECDD6C22-043A-4A9D-98FF-70C6691BD4AD}" type="sibTrans" cxnId="{17E24A20-CA06-4B1F-9DD8-8E92D48BB447}">
      <dgm:prSet/>
      <dgm:spPr/>
      <dgm:t>
        <a:bodyPr/>
        <a:lstStyle/>
        <a:p>
          <a:endParaRPr lang="en-US"/>
        </a:p>
      </dgm:t>
    </dgm:pt>
    <dgm:pt modelId="{1B5C6AA9-B9D0-40E0-8E59-8014006A5087}" type="pres">
      <dgm:prSet presAssocID="{BECEF576-CCB7-4BC1-A24A-E23147E29A5C}" presName="Name0" presStyleCnt="0">
        <dgm:presLayoutVars>
          <dgm:dir/>
          <dgm:animLvl val="lvl"/>
          <dgm:resizeHandles val="exact"/>
        </dgm:presLayoutVars>
      </dgm:prSet>
      <dgm:spPr/>
    </dgm:pt>
    <dgm:pt modelId="{C284D000-943C-4B08-BB89-565D20BD0ACF}" type="pres">
      <dgm:prSet presAssocID="{3042CF36-C36B-4D37-9198-6C37BBFCE8CC}" presName="boxAndChildren" presStyleCnt="0"/>
      <dgm:spPr/>
    </dgm:pt>
    <dgm:pt modelId="{4ABFDB33-B897-4DCD-84F9-3B5DC48D5E30}" type="pres">
      <dgm:prSet presAssocID="{3042CF36-C36B-4D37-9198-6C37BBFCE8CC}" presName="parentTextBox" presStyleLbl="node1" presStyleIdx="0" presStyleCnt="6"/>
      <dgm:spPr/>
    </dgm:pt>
    <dgm:pt modelId="{16FB4F36-806D-4611-B0A8-273C6446EF4B}" type="pres">
      <dgm:prSet presAssocID="{F557D06E-6B48-41A8-AD52-936D3F05B382}" presName="sp" presStyleCnt="0"/>
      <dgm:spPr/>
    </dgm:pt>
    <dgm:pt modelId="{A9D0C18A-802D-4708-B589-12056D73330C}" type="pres">
      <dgm:prSet presAssocID="{7093B837-F236-419F-896C-25D41F9F6824}" presName="arrowAndChildren" presStyleCnt="0"/>
      <dgm:spPr/>
    </dgm:pt>
    <dgm:pt modelId="{23767105-9571-4F3B-9081-08150C662240}" type="pres">
      <dgm:prSet presAssocID="{7093B837-F236-419F-896C-25D41F9F6824}" presName="parentTextArrow" presStyleLbl="node1" presStyleIdx="1" presStyleCnt="6"/>
      <dgm:spPr/>
    </dgm:pt>
    <dgm:pt modelId="{17BB7538-D4D1-4729-84FF-CD1AA0D4D87C}" type="pres">
      <dgm:prSet presAssocID="{6911E16A-B345-4C8F-8A14-8E7FC918CAF5}" presName="sp" presStyleCnt="0"/>
      <dgm:spPr/>
    </dgm:pt>
    <dgm:pt modelId="{54043FA5-2908-4CA2-B0CF-39A918639185}" type="pres">
      <dgm:prSet presAssocID="{584FB931-DC2F-48AB-8C5A-59D503AF9BD3}" presName="arrowAndChildren" presStyleCnt="0"/>
      <dgm:spPr/>
    </dgm:pt>
    <dgm:pt modelId="{85AF0F85-24B7-4F26-92C5-4BE143646179}" type="pres">
      <dgm:prSet presAssocID="{584FB931-DC2F-48AB-8C5A-59D503AF9BD3}" presName="parentTextArrow" presStyleLbl="node1" presStyleIdx="2" presStyleCnt="6"/>
      <dgm:spPr/>
    </dgm:pt>
    <dgm:pt modelId="{D6565F05-7A43-42E6-9227-9748B9AAC55F}" type="pres">
      <dgm:prSet presAssocID="{6AB2BD07-2A1F-4A04-8523-6CC4C02DAE9A}" presName="sp" presStyleCnt="0"/>
      <dgm:spPr/>
    </dgm:pt>
    <dgm:pt modelId="{D672948D-6171-4170-BFC9-8CE3DD42FF19}" type="pres">
      <dgm:prSet presAssocID="{92B1056B-E52C-477F-8EF0-665596E3B65F}" presName="arrowAndChildren" presStyleCnt="0"/>
      <dgm:spPr/>
    </dgm:pt>
    <dgm:pt modelId="{BBDC76AF-A7ED-41DA-BF2D-FDBDE9727401}" type="pres">
      <dgm:prSet presAssocID="{92B1056B-E52C-477F-8EF0-665596E3B65F}" presName="parentTextArrow" presStyleLbl="node1" presStyleIdx="3" presStyleCnt="6"/>
      <dgm:spPr/>
    </dgm:pt>
    <dgm:pt modelId="{87729A86-D92A-40AB-8FFA-10779C95F2E3}" type="pres">
      <dgm:prSet presAssocID="{EC06FAD4-D824-4103-90C7-E9093DD8C908}" presName="sp" presStyleCnt="0"/>
      <dgm:spPr/>
    </dgm:pt>
    <dgm:pt modelId="{C5EB4D18-4383-4B78-95E2-FDCD901ED07F}" type="pres">
      <dgm:prSet presAssocID="{2B248BDD-6FA7-47A3-AA3B-2A5E99DE799E}" presName="arrowAndChildren" presStyleCnt="0"/>
      <dgm:spPr/>
    </dgm:pt>
    <dgm:pt modelId="{2597A9C6-6D73-4326-97D2-4A3E612CCA34}" type="pres">
      <dgm:prSet presAssocID="{2B248BDD-6FA7-47A3-AA3B-2A5E99DE799E}" presName="parentTextArrow" presStyleLbl="node1" presStyleIdx="4" presStyleCnt="6"/>
      <dgm:spPr/>
    </dgm:pt>
    <dgm:pt modelId="{DD52E506-D136-4A55-B3DD-85373E1BF9C4}" type="pres">
      <dgm:prSet presAssocID="{110514C0-0A79-47E8-BC04-C56AB7C3941E}" presName="sp" presStyleCnt="0"/>
      <dgm:spPr/>
    </dgm:pt>
    <dgm:pt modelId="{F6F570DB-2A22-4F0E-84C7-7648BB2CC204}" type="pres">
      <dgm:prSet presAssocID="{9503BBB4-E6C2-4ED5-986B-E67337AA5D90}" presName="arrowAndChildren" presStyleCnt="0"/>
      <dgm:spPr/>
    </dgm:pt>
    <dgm:pt modelId="{7A9FFADC-FFA3-449A-8698-A821C8BF1DAC}" type="pres">
      <dgm:prSet presAssocID="{9503BBB4-E6C2-4ED5-986B-E67337AA5D90}" presName="parentTextArrow" presStyleLbl="node1" presStyleIdx="5" presStyleCnt="6"/>
      <dgm:spPr/>
    </dgm:pt>
  </dgm:ptLst>
  <dgm:cxnLst>
    <dgm:cxn modelId="{B865C919-13BF-448A-87AA-2B3C9B315AF2}" type="presOf" srcId="{7093B837-F236-419F-896C-25D41F9F6824}" destId="{23767105-9571-4F3B-9081-08150C662240}" srcOrd="0" destOrd="0" presId="urn:microsoft.com/office/officeart/2005/8/layout/process4"/>
    <dgm:cxn modelId="{7B7BE41F-7C28-49CA-B967-C85458BA1DA6}" type="presOf" srcId="{BECEF576-CCB7-4BC1-A24A-E23147E29A5C}" destId="{1B5C6AA9-B9D0-40E0-8E59-8014006A5087}" srcOrd="0" destOrd="0" presId="urn:microsoft.com/office/officeart/2005/8/layout/process4"/>
    <dgm:cxn modelId="{17E24A20-CA06-4B1F-9DD8-8E92D48BB447}" srcId="{BECEF576-CCB7-4BC1-A24A-E23147E29A5C}" destId="{3042CF36-C36B-4D37-9198-6C37BBFCE8CC}" srcOrd="5" destOrd="0" parTransId="{5E53582E-AFA4-4A81-B2A5-AE8854922E64}" sibTransId="{ECDD6C22-043A-4A9D-98FF-70C6691BD4AD}"/>
    <dgm:cxn modelId="{7B2A055F-47EC-4B40-AC2D-823BA00D897A}" srcId="{BECEF576-CCB7-4BC1-A24A-E23147E29A5C}" destId="{2B248BDD-6FA7-47A3-AA3B-2A5E99DE799E}" srcOrd="1" destOrd="0" parTransId="{EE375A15-4D09-45D3-923A-93A1A5E55C10}" sibTransId="{EC06FAD4-D824-4103-90C7-E9093DD8C908}"/>
    <dgm:cxn modelId="{0AC36C4F-5806-45D0-8A3B-3946CE25D294}" type="presOf" srcId="{3042CF36-C36B-4D37-9198-6C37BBFCE8CC}" destId="{4ABFDB33-B897-4DCD-84F9-3B5DC48D5E30}" srcOrd="0" destOrd="0" presId="urn:microsoft.com/office/officeart/2005/8/layout/process4"/>
    <dgm:cxn modelId="{24492576-3D79-4481-82EE-AA7098E6120A}" srcId="{BECEF576-CCB7-4BC1-A24A-E23147E29A5C}" destId="{9503BBB4-E6C2-4ED5-986B-E67337AA5D90}" srcOrd="0" destOrd="0" parTransId="{CDCA50DF-CA22-429B-BFD9-E8DE97629870}" sibTransId="{110514C0-0A79-47E8-BC04-C56AB7C3941E}"/>
    <dgm:cxn modelId="{96867C85-0E9D-48B0-BDAB-4C0B4F5613A6}" type="presOf" srcId="{584FB931-DC2F-48AB-8C5A-59D503AF9BD3}" destId="{85AF0F85-24B7-4F26-92C5-4BE143646179}" srcOrd="0" destOrd="0" presId="urn:microsoft.com/office/officeart/2005/8/layout/process4"/>
    <dgm:cxn modelId="{2B0D7F97-F40C-4E02-843F-0C87404CD91C}" type="presOf" srcId="{9503BBB4-E6C2-4ED5-986B-E67337AA5D90}" destId="{7A9FFADC-FFA3-449A-8698-A821C8BF1DAC}" srcOrd="0" destOrd="0" presId="urn:microsoft.com/office/officeart/2005/8/layout/process4"/>
    <dgm:cxn modelId="{845C14A2-9F4F-4C7C-A929-53AC4D937BD3}" srcId="{BECEF576-CCB7-4BC1-A24A-E23147E29A5C}" destId="{584FB931-DC2F-48AB-8C5A-59D503AF9BD3}" srcOrd="3" destOrd="0" parTransId="{6CE1CAD3-BA47-44EF-A013-0659E6628ECF}" sibTransId="{6911E16A-B345-4C8F-8A14-8E7FC918CAF5}"/>
    <dgm:cxn modelId="{C43B04AF-D424-46BF-870A-7ACC18B74BB3}" type="presOf" srcId="{2B248BDD-6FA7-47A3-AA3B-2A5E99DE799E}" destId="{2597A9C6-6D73-4326-97D2-4A3E612CCA34}" srcOrd="0" destOrd="0" presId="urn:microsoft.com/office/officeart/2005/8/layout/process4"/>
    <dgm:cxn modelId="{5AC7A7B4-030C-4BD7-8F13-D4B99316DC05}" type="presOf" srcId="{92B1056B-E52C-477F-8EF0-665596E3B65F}" destId="{BBDC76AF-A7ED-41DA-BF2D-FDBDE9727401}" srcOrd="0" destOrd="0" presId="urn:microsoft.com/office/officeart/2005/8/layout/process4"/>
    <dgm:cxn modelId="{FA5C0CB5-89DF-4A5C-96BA-EE4F874CCE37}" srcId="{BECEF576-CCB7-4BC1-A24A-E23147E29A5C}" destId="{92B1056B-E52C-477F-8EF0-665596E3B65F}" srcOrd="2" destOrd="0" parTransId="{BD09F7C1-3704-4D4A-979E-7E8BDA62205C}" sibTransId="{6AB2BD07-2A1F-4A04-8523-6CC4C02DAE9A}"/>
    <dgm:cxn modelId="{F7222ECE-22E7-4845-A708-CF6EC0F6CB45}" srcId="{BECEF576-CCB7-4BC1-A24A-E23147E29A5C}" destId="{7093B837-F236-419F-896C-25D41F9F6824}" srcOrd="4" destOrd="0" parTransId="{89DF490C-0A8F-462C-AD17-03F6F0147716}" sibTransId="{F557D06E-6B48-41A8-AD52-936D3F05B382}"/>
    <dgm:cxn modelId="{08070218-EFAD-4F1C-8BBE-D3D9AA6323F5}" type="presParOf" srcId="{1B5C6AA9-B9D0-40E0-8E59-8014006A5087}" destId="{C284D000-943C-4B08-BB89-565D20BD0ACF}" srcOrd="0" destOrd="0" presId="urn:microsoft.com/office/officeart/2005/8/layout/process4"/>
    <dgm:cxn modelId="{21711DBA-BCEF-4C44-B766-78AE7193288B}" type="presParOf" srcId="{C284D000-943C-4B08-BB89-565D20BD0ACF}" destId="{4ABFDB33-B897-4DCD-84F9-3B5DC48D5E30}" srcOrd="0" destOrd="0" presId="urn:microsoft.com/office/officeart/2005/8/layout/process4"/>
    <dgm:cxn modelId="{256CDBE1-8DF1-4DD7-A84D-CBDAF26B09FC}" type="presParOf" srcId="{1B5C6AA9-B9D0-40E0-8E59-8014006A5087}" destId="{16FB4F36-806D-4611-B0A8-273C6446EF4B}" srcOrd="1" destOrd="0" presId="urn:microsoft.com/office/officeart/2005/8/layout/process4"/>
    <dgm:cxn modelId="{393381D3-0B5A-45FC-8CDD-62F2EDE76F8E}" type="presParOf" srcId="{1B5C6AA9-B9D0-40E0-8E59-8014006A5087}" destId="{A9D0C18A-802D-4708-B589-12056D73330C}" srcOrd="2" destOrd="0" presId="urn:microsoft.com/office/officeart/2005/8/layout/process4"/>
    <dgm:cxn modelId="{2205A8B9-85AA-4F6A-BE86-068D5CDB44AC}" type="presParOf" srcId="{A9D0C18A-802D-4708-B589-12056D73330C}" destId="{23767105-9571-4F3B-9081-08150C662240}" srcOrd="0" destOrd="0" presId="urn:microsoft.com/office/officeart/2005/8/layout/process4"/>
    <dgm:cxn modelId="{E0B5C9AC-771E-4138-8052-3DF4EB1FA127}" type="presParOf" srcId="{1B5C6AA9-B9D0-40E0-8E59-8014006A5087}" destId="{17BB7538-D4D1-4729-84FF-CD1AA0D4D87C}" srcOrd="3" destOrd="0" presId="urn:microsoft.com/office/officeart/2005/8/layout/process4"/>
    <dgm:cxn modelId="{D9C7AA02-2587-46D1-B436-7E643C97E72D}" type="presParOf" srcId="{1B5C6AA9-B9D0-40E0-8E59-8014006A5087}" destId="{54043FA5-2908-4CA2-B0CF-39A918639185}" srcOrd="4" destOrd="0" presId="urn:microsoft.com/office/officeart/2005/8/layout/process4"/>
    <dgm:cxn modelId="{94C4F939-E9CD-4190-8A62-34DC2FDD8006}" type="presParOf" srcId="{54043FA5-2908-4CA2-B0CF-39A918639185}" destId="{85AF0F85-24B7-4F26-92C5-4BE143646179}" srcOrd="0" destOrd="0" presId="urn:microsoft.com/office/officeart/2005/8/layout/process4"/>
    <dgm:cxn modelId="{0A802E1A-1F27-484D-9CD0-DD4BA289443B}" type="presParOf" srcId="{1B5C6AA9-B9D0-40E0-8E59-8014006A5087}" destId="{D6565F05-7A43-42E6-9227-9748B9AAC55F}" srcOrd="5" destOrd="0" presId="urn:microsoft.com/office/officeart/2005/8/layout/process4"/>
    <dgm:cxn modelId="{7C5DFB2A-B637-49CD-9B13-FDB4C9CD23CE}" type="presParOf" srcId="{1B5C6AA9-B9D0-40E0-8E59-8014006A5087}" destId="{D672948D-6171-4170-BFC9-8CE3DD42FF19}" srcOrd="6" destOrd="0" presId="urn:microsoft.com/office/officeart/2005/8/layout/process4"/>
    <dgm:cxn modelId="{1657B1F6-1F65-4920-B56C-D7D77A969A6B}" type="presParOf" srcId="{D672948D-6171-4170-BFC9-8CE3DD42FF19}" destId="{BBDC76AF-A7ED-41DA-BF2D-FDBDE9727401}" srcOrd="0" destOrd="0" presId="urn:microsoft.com/office/officeart/2005/8/layout/process4"/>
    <dgm:cxn modelId="{636555AA-8685-4CC6-B370-EA2252C4F0B5}" type="presParOf" srcId="{1B5C6AA9-B9D0-40E0-8E59-8014006A5087}" destId="{87729A86-D92A-40AB-8FFA-10779C95F2E3}" srcOrd="7" destOrd="0" presId="urn:microsoft.com/office/officeart/2005/8/layout/process4"/>
    <dgm:cxn modelId="{29AC44E5-1442-4531-BE38-A796A5F1B6FE}" type="presParOf" srcId="{1B5C6AA9-B9D0-40E0-8E59-8014006A5087}" destId="{C5EB4D18-4383-4B78-95E2-FDCD901ED07F}" srcOrd="8" destOrd="0" presId="urn:microsoft.com/office/officeart/2005/8/layout/process4"/>
    <dgm:cxn modelId="{363EDB5D-ECB2-4C0C-AE2A-869451E717BB}" type="presParOf" srcId="{C5EB4D18-4383-4B78-95E2-FDCD901ED07F}" destId="{2597A9C6-6D73-4326-97D2-4A3E612CCA34}" srcOrd="0" destOrd="0" presId="urn:microsoft.com/office/officeart/2005/8/layout/process4"/>
    <dgm:cxn modelId="{0E9E9BF7-2919-455F-AD2D-25FDA1DF567F}" type="presParOf" srcId="{1B5C6AA9-B9D0-40E0-8E59-8014006A5087}" destId="{DD52E506-D136-4A55-B3DD-85373E1BF9C4}" srcOrd="9" destOrd="0" presId="urn:microsoft.com/office/officeart/2005/8/layout/process4"/>
    <dgm:cxn modelId="{4D7D5867-2D64-48B5-9435-ECA3E6BE323D}" type="presParOf" srcId="{1B5C6AA9-B9D0-40E0-8E59-8014006A5087}" destId="{F6F570DB-2A22-4F0E-84C7-7648BB2CC204}" srcOrd="10" destOrd="0" presId="urn:microsoft.com/office/officeart/2005/8/layout/process4"/>
    <dgm:cxn modelId="{229FC1C7-77A5-4714-895C-703260EECCBF}" type="presParOf" srcId="{F6F570DB-2A22-4F0E-84C7-7648BB2CC204}" destId="{7A9FFADC-FFA3-449A-8698-A821C8BF1DAC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182155-172D-4DE9-B464-D26F2642C54A}" type="doc">
      <dgm:prSet loTypeId="urn:microsoft.com/office/officeart/2005/8/layout/process5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45AB3C35-4977-41DE-8319-8AD12AA3F333}">
      <dgm:prSet phldrT="[Text]"/>
      <dgm:spPr/>
      <dgm:t>
        <a:bodyPr/>
        <a:lstStyle/>
        <a:p>
          <a:r>
            <a:rPr lang="en-US" dirty="0"/>
            <a:t>Calculate the number of launches on each site</a:t>
          </a:r>
        </a:p>
      </dgm:t>
    </dgm:pt>
    <dgm:pt modelId="{399FEA62-7889-4879-8931-080A536524E2}" type="parTrans" cxnId="{9EEDCD42-1E5F-4D85-9C62-CD088C388B22}">
      <dgm:prSet/>
      <dgm:spPr/>
      <dgm:t>
        <a:bodyPr/>
        <a:lstStyle/>
        <a:p>
          <a:endParaRPr lang="en-US"/>
        </a:p>
      </dgm:t>
    </dgm:pt>
    <dgm:pt modelId="{EF03E0CE-06BA-4816-8925-DDE80F919A4B}" type="sibTrans" cxnId="{9EEDCD42-1E5F-4D85-9C62-CD088C388B22}">
      <dgm:prSet/>
      <dgm:spPr/>
      <dgm:t>
        <a:bodyPr/>
        <a:lstStyle/>
        <a:p>
          <a:endParaRPr lang="en-US"/>
        </a:p>
      </dgm:t>
    </dgm:pt>
    <dgm:pt modelId="{51DEEB4D-3D1D-4C6B-8E77-F1F048D549E7}">
      <dgm:prSet phldrT="[Text]"/>
      <dgm:spPr/>
      <dgm:t>
        <a:bodyPr/>
        <a:lstStyle/>
        <a:p>
          <a:r>
            <a:rPr lang="en-US" dirty="0"/>
            <a:t>Calculate the number and occurrences of each orbit</a:t>
          </a:r>
        </a:p>
      </dgm:t>
    </dgm:pt>
    <dgm:pt modelId="{B77E82C2-2449-4998-898F-3F23D06C4C87}" type="parTrans" cxnId="{CA78170B-9E2E-41BE-A169-6B39644A5FEA}">
      <dgm:prSet/>
      <dgm:spPr/>
      <dgm:t>
        <a:bodyPr/>
        <a:lstStyle/>
        <a:p>
          <a:endParaRPr lang="en-US"/>
        </a:p>
      </dgm:t>
    </dgm:pt>
    <dgm:pt modelId="{15D001C7-22B7-452D-9BD6-1CFA03C0B78D}" type="sibTrans" cxnId="{CA78170B-9E2E-41BE-A169-6B39644A5FEA}">
      <dgm:prSet/>
      <dgm:spPr/>
      <dgm:t>
        <a:bodyPr/>
        <a:lstStyle/>
        <a:p>
          <a:endParaRPr lang="en-US"/>
        </a:p>
      </dgm:t>
    </dgm:pt>
    <dgm:pt modelId="{8D86F222-968D-42B0-A02F-FDA895CC4FAB}">
      <dgm:prSet phldrT="[Text]"/>
      <dgm:spPr/>
      <dgm:t>
        <a:bodyPr/>
        <a:lstStyle/>
        <a:p>
          <a:r>
            <a:rPr lang="en-US" dirty="0"/>
            <a:t>Calculate the number and occurrence of mission outcomes per orbit type</a:t>
          </a:r>
        </a:p>
      </dgm:t>
    </dgm:pt>
    <dgm:pt modelId="{D0845810-123D-41FF-B3EE-52C1374F7858}" type="parTrans" cxnId="{1902D6CA-0473-4DE6-BFE0-EB05E050C98F}">
      <dgm:prSet/>
      <dgm:spPr/>
      <dgm:t>
        <a:bodyPr/>
        <a:lstStyle/>
        <a:p>
          <a:endParaRPr lang="en-US"/>
        </a:p>
      </dgm:t>
    </dgm:pt>
    <dgm:pt modelId="{7DCF2D70-598A-4E46-9DC5-C961D610CFB5}" type="sibTrans" cxnId="{1902D6CA-0473-4DE6-BFE0-EB05E050C98F}">
      <dgm:prSet/>
      <dgm:spPr/>
      <dgm:t>
        <a:bodyPr/>
        <a:lstStyle/>
        <a:p>
          <a:endParaRPr lang="en-US"/>
        </a:p>
      </dgm:t>
    </dgm:pt>
    <dgm:pt modelId="{A560CAA9-6BF7-4C98-9FB3-4F063F3DD419}">
      <dgm:prSet phldrT="[Text]"/>
      <dgm:spPr/>
      <dgm:t>
        <a:bodyPr/>
        <a:lstStyle/>
        <a:p>
          <a:r>
            <a:rPr lang="en-US" dirty="0"/>
            <a:t>Create a landing outcome label from the outcome column</a:t>
          </a:r>
        </a:p>
      </dgm:t>
    </dgm:pt>
    <dgm:pt modelId="{F3E9994F-409C-476B-A593-3A5245F66483}" type="parTrans" cxnId="{7711E1D2-A7BE-42B9-803D-CB27E952B692}">
      <dgm:prSet/>
      <dgm:spPr/>
      <dgm:t>
        <a:bodyPr/>
        <a:lstStyle/>
        <a:p>
          <a:endParaRPr lang="en-US"/>
        </a:p>
      </dgm:t>
    </dgm:pt>
    <dgm:pt modelId="{59BEB862-09DC-46E2-9E64-59B0AEE5BF99}" type="sibTrans" cxnId="{7711E1D2-A7BE-42B9-803D-CB27E952B692}">
      <dgm:prSet/>
      <dgm:spPr/>
      <dgm:t>
        <a:bodyPr/>
        <a:lstStyle/>
        <a:p>
          <a:endParaRPr lang="en-US"/>
        </a:p>
      </dgm:t>
    </dgm:pt>
    <dgm:pt modelId="{689847A3-61B4-4A9F-81F0-138574BAD728}" type="pres">
      <dgm:prSet presAssocID="{CC182155-172D-4DE9-B464-D26F2642C54A}" presName="diagram" presStyleCnt="0">
        <dgm:presLayoutVars>
          <dgm:dir/>
          <dgm:resizeHandles val="exact"/>
        </dgm:presLayoutVars>
      </dgm:prSet>
      <dgm:spPr/>
    </dgm:pt>
    <dgm:pt modelId="{4AD29B58-1152-4668-B6C2-EA14037E3607}" type="pres">
      <dgm:prSet presAssocID="{45AB3C35-4977-41DE-8319-8AD12AA3F333}" presName="node" presStyleLbl="node1" presStyleIdx="0" presStyleCnt="4">
        <dgm:presLayoutVars>
          <dgm:bulletEnabled val="1"/>
        </dgm:presLayoutVars>
      </dgm:prSet>
      <dgm:spPr/>
    </dgm:pt>
    <dgm:pt modelId="{C6EA77A6-121E-48BA-9C70-4B278F9DB625}" type="pres">
      <dgm:prSet presAssocID="{EF03E0CE-06BA-4816-8925-DDE80F919A4B}" presName="sibTrans" presStyleLbl="sibTrans2D1" presStyleIdx="0" presStyleCnt="3"/>
      <dgm:spPr/>
    </dgm:pt>
    <dgm:pt modelId="{A77A1FA9-AB5A-4AF8-B5AD-0D9FAF1CE1FA}" type="pres">
      <dgm:prSet presAssocID="{EF03E0CE-06BA-4816-8925-DDE80F919A4B}" presName="connectorText" presStyleLbl="sibTrans2D1" presStyleIdx="0" presStyleCnt="3"/>
      <dgm:spPr/>
    </dgm:pt>
    <dgm:pt modelId="{07C0AFAF-6CE4-4F4B-BB49-A22E4F8D670A}" type="pres">
      <dgm:prSet presAssocID="{51DEEB4D-3D1D-4C6B-8E77-F1F048D549E7}" presName="node" presStyleLbl="node1" presStyleIdx="1" presStyleCnt="4">
        <dgm:presLayoutVars>
          <dgm:bulletEnabled val="1"/>
        </dgm:presLayoutVars>
      </dgm:prSet>
      <dgm:spPr/>
    </dgm:pt>
    <dgm:pt modelId="{0A20FA38-97E8-40FE-B397-03BC9CAFC80D}" type="pres">
      <dgm:prSet presAssocID="{15D001C7-22B7-452D-9BD6-1CFA03C0B78D}" presName="sibTrans" presStyleLbl="sibTrans2D1" presStyleIdx="1" presStyleCnt="3"/>
      <dgm:spPr/>
    </dgm:pt>
    <dgm:pt modelId="{8EC548BC-AF8B-45E8-9BEA-8D203E2C2724}" type="pres">
      <dgm:prSet presAssocID="{15D001C7-22B7-452D-9BD6-1CFA03C0B78D}" presName="connectorText" presStyleLbl="sibTrans2D1" presStyleIdx="1" presStyleCnt="3"/>
      <dgm:spPr/>
    </dgm:pt>
    <dgm:pt modelId="{1DBA4681-FADE-428F-9FF7-B6EDC76A888B}" type="pres">
      <dgm:prSet presAssocID="{8D86F222-968D-42B0-A02F-FDA895CC4FAB}" presName="node" presStyleLbl="node1" presStyleIdx="2" presStyleCnt="4">
        <dgm:presLayoutVars>
          <dgm:bulletEnabled val="1"/>
        </dgm:presLayoutVars>
      </dgm:prSet>
      <dgm:spPr/>
    </dgm:pt>
    <dgm:pt modelId="{1344506E-BAF1-4449-9452-D3C50327DC55}" type="pres">
      <dgm:prSet presAssocID="{7DCF2D70-598A-4E46-9DC5-C961D610CFB5}" presName="sibTrans" presStyleLbl="sibTrans2D1" presStyleIdx="2" presStyleCnt="3"/>
      <dgm:spPr/>
    </dgm:pt>
    <dgm:pt modelId="{8B756987-79F8-4FA0-8BEE-7CC6E61D9910}" type="pres">
      <dgm:prSet presAssocID="{7DCF2D70-598A-4E46-9DC5-C961D610CFB5}" presName="connectorText" presStyleLbl="sibTrans2D1" presStyleIdx="2" presStyleCnt="3"/>
      <dgm:spPr/>
    </dgm:pt>
    <dgm:pt modelId="{390303DE-DDE0-4BFC-B8B1-54D13B7227C9}" type="pres">
      <dgm:prSet presAssocID="{A560CAA9-6BF7-4C98-9FB3-4F063F3DD419}" presName="node" presStyleLbl="node1" presStyleIdx="3" presStyleCnt="4">
        <dgm:presLayoutVars>
          <dgm:bulletEnabled val="1"/>
        </dgm:presLayoutVars>
      </dgm:prSet>
      <dgm:spPr/>
    </dgm:pt>
  </dgm:ptLst>
  <dgm:cxnLst>
    <dgm:cxn modelId="{CA78170B-9E2E-41BE-A169-6B39644A5FEA}" srcId="{CC182155-172D-4DE9-B464-D26F2642C54A}" destId="{51DEEB4D-3D1D-4C6B-8E77-F1F048D549E7}" srcOrd="1" destOrd="0" parTransId="{B77E82C2-2449-4998-898F-3F23D06C4C87}" sibTransId="{15D001C7-22B7-452D-9BD6-1CFA03C0B78D}"/>
    <dgm:cxn modelId="{1A7DFB3B-D639-4FBE-A71A-03E2E087BFEE}" type="presOf" srcId="{45AB3C35-4977-41DE-8319-8AD12AA3F333}" destId="{4AD29B58-1152-4668-B6C2-EA14037E3607}" srcOrd="0" destOrd="0" presId="urn:microsoft.com/office/officeart/2005/8/layout/process5"/>
    <dgm:cxn modelId="{A41A915B-3780-4ABE-8647-8E2CFD1549FF}" type="presOf" srcId="{8D86F222-968D-42B0-A02F-FDA895CC4FAB}" destId="{1DBA4681-FADE-428F-9FF7-B6EDC76A888B}" srcOrd="0" destOrd="0" presId="urn:microsoft.com/office/officeart/2005/8/layout/process5"/>
    <dgm:cxn modelId="{9EEDCD42-1E5F-4D85-9C62-CD088C388B22}" srcId="{CC182155-172D-4DE9-B464-D26F2642C54A}" destId="{45AB3C35-4977-41DE-8319-8AD12AA3F333}" srcOrd="0" destOrd="0" parTransId="{399FEA62-7889-4879-8931-080A536524E2}" sibTransId="{EF03E0CE-06BA-4816-8925-DDE80F919A4B}"/>
    <dgm:cxn modelId="{5C782D64-8FE2-467E-98F7-E045F5CA7BFE}" type="presOf" srcId="{51DEEB4D-3D1D-4C6B-8E77-F1F048D549E7}" destId="{07C0AFAF-6CE4-4F4B-BB49-A22E4F8D670A}" srcOrd="0" destOrd="0" presId="urn:microsoft.com/office/officeart/2005/8/layout/process5"/>
    <dgm:cxn modelId="{C2E7836E-4248-457A-85AE-523D25A41395}" type="presOf" srcId="{EF03E0CE-06BA-4816-8925-DDE80F919A4B}" destId="{C6EA77A6-121E-48BA-9C70-4B278F9DB625}" srcOrd="0" destOrd="0" presId="urn:microsoft.com/office/officeart/2005/8/layout/process5"/>
    <dgm:cxn modelId="{BE407258-6D5F-4121-A531-4E77137D5F80}" type="presOf" srcId="{7DCF2D70-598A-4E46-9DC5-C961D610CFB5}" destId="{1344506E-BAF1-4449-9452-D3C50327DC55}" srcOrd="0" destOrd="0" presId="urn:microsoft.com/office/officeart/2005/8/layout/process5"/>
    <dgm:cxn modelId="{A6419F84-9948-431E-809C-709B008AACAD}" type="presOf" srcId="{CC182155-172D-4DE9-B464-D26F2642C54A}" destId="{689847A3-61B4-4A9F-81F0-138574BAD728}" srcOrd="0" destOrd="0" presId="urn:microsoft.com/office/officeart/2005/8/layout/process5"/>
    <dgm:cxn modelId="{5E49C2A4-4315-4D47-BF76-4B7508D925BA}" type="presOf" srcId="{A560CAA9-6BF7-4C98-9FB3-4F063F3DD419}" destId="{390303DE-DDE0-4BFC-B8B1-54D13B7227C9}" srcOrd="0" destOrd="0" presId="urn:microsoft.com/office/officeart/2005/8/layout/process5"/>
    <dgm:cxn modelId="{D44E5DAC-DAD9-4463-8A5C-55256C61FD4C}" type="presOf" srcId="{15D001C7-22B7-452D-9BD6-1CFA03C0B78D}" destId="{0A20FA38-97E8-40FE-B397-03BC9CAFC80D}" srcOrd="0" destOrd="0" presId="urn:microsoft.com/office/officeart/2005/8/layout/process5"/>
    <dgm:cxn modelId="{D05D92B0-8ED2-4489-BF34-328290133896}" type="presOf" srcId="{15D001C7-22B7-452D-9BD6-1CFA03C0B78D}" destId="{8EC548BC-AF8B-45E8-9BEA-8D203E2C2724}" srcOrd="1" destOrd="0" presId="urn:microsoft.com/office/officeart/2005/8/layout/process5"/>
    <dgm:cxn modelId="{1902D6CA-0473-4DE6-BFE0-EB05E050C98F}" srcId="{CC182155-172D-4DE9-B464-D26F2642C54A}" destId="{8D86F222-968D-42B0-A02F-FDA895CC4FAB}" srcOrd="2" destOrd="0" parTransId="{D0845810-123D-41FF-B3EE-52C1374F7858}" sibTransId="{7DCF2D70-598A-4E46-9DC5-C961D610CFB5}"/>
    <dgm:cxn modelId="{376076CD-4F78-4278-B91C-3B9C27AF0049}" type="presOf" srcId="{EF03E0CE-06BA-4816-8925-DDE80F919A4B}" destId="{A77A1FA9-AB5A-4AF8-B5AD-0D9FAF1CE1FA}" srcOrd="1" destOrd="0" presId="urn:microsoft.com/office/officeart/2005/8/layout/process5"/>
    <dgm:cxn modelId="{7711E1D2-A7BE-42B9-803D-CB27E952B692}" srcId="{CC182155-172D-4DE9-B464-D26F2642C54A}" destId="{A560CAA9-6BF7-4C98-9FB3-4F063F3DD419}" srcOrd="3" destOrd="0" parTransId="{F3E9994F-409C-476B-A593-3A5245F66483}" sibTransId="{59BEB862-09DC-46E2-9E64-59B0AEE5BF99}"/>
    <dgm:cxn modelId="{EE965DFD-A344-4E9F-8134-77840426AA72}" type="presOf" srcId="{7DCF2D70-598A-4E46-9DC5-C961D610CFB5}" destId="{8B756987-79F8-4FA0-8BEE-7CC6E61D9910}" srcOrd="1" destOrd="0" presId="urn:microsoft.com/office/officeart/2005/8/layout/process5"/>
    <dgm:cxn modelId="{87FD0A0F-F619-4D8E-A3C3-8BAA4831A8F6}" type="presParOf" srcId="{689847A3-61B4-4A9F-81F0-138574BAD728}" destId="{4AD29B58-1152-4668-B6C2-EA14037E3607}" srcOrd="0" destOrd="0" presId="urn:microsoft.com/office/officeart/2005/8/layout/process5"/>
    <dgm:cxn modelId="{4BBCC660-8604-4511-A55D-A585926DA0BF}" type="presParOf" srcId="{689847A3-61B4-4A9F-81F0-138574BAD728}" destId="{C6EA77A6-121E-48BA-9C70-4B278F9DB625}" srcOrd="1" destOrd="0" presId="urn:microsoft.com/office/officeart/2005/8/layout/process5"/>
    <dgm:cxn modelId="{4CDD1158-8A64-4B38-BDBA-C0C0E41BA3C7}" type="presParOf" srcId="{C6EA77A6-121E-48BA-9C70-4B278F9DB625}" destId="{A77A1FA9-AB5A-4AF8-B5AD-0D9FAF1CE1FA}" srcOrd="0" destOrd="0" presId="urn:microsoft.com/office/officeart/2005/8/layout/process5"/>
    <dgm:cxn modelId="{9F562F73-E2D1-4ECF-A1AC-BA020F299543}" type="presParOf" srcId="{689847A3-61B4-4A9F-81F0-138574BAD728}" destId="{07C0AFAF-6CE4-4F4B-BB49-A22E4F8D670A}" srcOrd="2" destOrd="0" presId="urn:microsoft.com/office/officeart/2005/8/layout/process5"/>
    <dgm:cxn modelId="{ACF0AE75-D9AA-4DCB-8000-4D722172328D}" type="presParOf" srcId="{689847A3-61B4-4A9F-81F0-138574BAD728}" destId="{0A20FA38-97E8-40FE-B397-03BC9CAFC80D}" srcOrd="3" destOrd="0" presId="urn:microsoft.com/office/officeart/2005/8/layout/process5"/>
    <dgm:cxn modelId="{8FA0E6C1-5E25-40CB-B0F4-5F8F0D5DBB10}" type="presParOf" srcId="{0A20FA38-97E8-40FE-B397-03BC9CAFC80D}" destId="{8EC548BC-AF8B-45E8-9BEA-8D203E2C2724}" srcOrd="0" destOrd="0" presId="urn:microsoft.com/office/officeart/2005/8/layout/process5"/>
    <dgm:cxn modelId="{74167AD5-1702-4B62-BADD-8EA90760E28C}" type="presParOf" srcId="{689847A3-61B4-4A9F-81F0-138574BAD728}" destId="{1DBA4681-FADE-428F-9FF7-B6EDC76A888B}" srcOrd="4" destOrd="0" presId="urn:microsoft.com/office/officeart/2005/8/layout/process5"/>
    <dgm:cxn modelId="{6CA7ACF6-14ED-460E-92E4-94C77193DC48}" type="presParOf" srcId="{689847A3-61B4-4A9F-81F0-138574BAD728}" destId="{1344506E-BAF1-4449-9452-D3C50327DC55}" srcOrd="5" destOrd="0" presId="urn:microsoft.com/office/officeart/2005/8/layout/process5"/>
    <dgm:cxn modelId="{9853F196-5203-412E-9FF6-AF32A7A50DCC}" type="presParOf" srcId="{1344506E-BAF1-4449-9452-D3C50327DC55}" destId="{8B756987-79F8-4FA0-8BEE-7CC6E61D9910}" srcOrd="0" destOrd="0" presId="urn:microsoft.com/office/officeart/2005/8/layout/process5"/>
    <dgm:cxn modelId="{F0165F42-0005-45F2-9AC6-F9215C1A4A3C}" type="presParOf" srcId="{689847A3-61B4-4A9F-81F0-138574BAD728}" destId="{390303DE-DDE0-4BFC-B8B1-54D13B7227C9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16F4AB2-771E-4B34-8518-50E4ED8F45D1}" type="doc">
      <dgm:prSet loTypeId="urn:microsoft.com/office/officeart/2005/8/layout/process5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69CD528-076A-4CFE-BA4A-6A7AD5857DD0}">
      <dgm:prSet phldrT="[Text]"/>
      <dgm:spPr/>
      <dgm:t>
        <a:bodyPr/>
        <a:lstStyle/>
        <a:p>
          <a:r>
            <a:rPr lang="en-US" dirty="0"/>
            <a:t>Create a column for the class</a:t>
          </a:r>
        </a:p>
      </dgm:t>
    </dgm:pt>
    <dgm:pt modelId="{AB3A9DE0-5457-46D2-A70E-03AA1B7A11B3}" type="parTrans" cxnId="{427120B0-918C-47D1-9583-7C2D4E457434}">
      <dgm:prSet/>
      <dgm:spPr/>
      <dgm:t>
        <a:bodyPr/>
        <a:lstStyle/>
        <a:p>
          <a:endParaRPr lang="en-US"/>
        </a:p>
      </dgm:t>
    </dgm:pt>
    <dgm:pt modelId="{D7852970-FA3C-49F4-86ED-79BF0130639C}" type="sibTrans" cxnId="{427120B0-918C-47D1-9583-7C2D4E457434}">
      <dgm:prSet/>
      <dgm:spPr/>
      <dgm:t>
        <a:bodyPr/>
        <a:lstStyle/>
        <a:p>
          <a:endParaRPr lang="en-US"/>
        </a:p>
      </dgm:t>
    </dgm:pt>
    <dgm:pt modelId="{FB0C6503-2F69-4808-8F95-AE7D7CF10DCB}">
      <dgm:prSet phldrT="[Text]"/>
      <dgm:spPr/>
      <dgm:t>
        <a:bodyPr/>
        <a:lstStyle/>
        <a:p>
          <a:r>
            <a:rPr lang="en-US" dirty="0"/>
            <a:t>Standardize the data</a:t>
          </a:r>
        </a:p>
      </dgm:t>
    </dgm:pt>
    <dgm:pt modelId="{8A461253-5322-420F-AC91-D0D5E0258780}" type="parTrans" cxnId="{5C2E79BF-335D-40F4-BB72-7EA25C7DF141}">
      <dgm:prSet/>
      <dgm:spPr/>
      <dgm:t>
        <a:bodyPr/>
        <a:lstStyle/>
        <a:p>
          <a:endParaRPr lang="en-US"/>
        </a:p>
      </dgm:t>
    </dgm:pt>
    <dgm:pt modelId="{3E5A6ADF-326F-43C3-BEA8-4B6CDEA44C86}" type="sibTrans" cxnId="{5C2E79BF-335D-40F4-BB72-7EA25C7DF141}">
      <dgm:prSet/>
      <dgm:spPr/>
      <dgm:t>
        <a:bodyPr/>
        <a:lstStyle/>
        <a:p>
          <a:endParaRPr lang="en-US"/>
        </a:p>
      </dgm:t>
    </dgm:pt>
    <dgm:pt modelId="{347815DC-D0AE-457F-B6EE-5391F81AF1DA}">
      <dgm:prSet phldrT="[Text]"/>
      <dgm:spPr/>
      <dgm:t>
        <a:bodyPr/>
        <a:lstStyle/>
        <a:p>
          <a:r>
            <a:rPr lang="en-US" dirty="0"/>
            <a:t>Split the data into a test and training sets</a:t>
          </a:r>
        </a:p>
      </dgm:t>
    </dgm:pt>
    <dgm:pt modelId="{396DB1A7-F959-489E-B01D-672AF93761BF}" type="parTrans" cxnId="{40BA4CC5-57E4-406C-A252-2C98D462C47A}">
      <dgm:prSet/>
      <dgm:spPr/>
      <dgm:t>
        <a:bodyPr/>
        <a:lstStyle/>
        <a:p>
          <a:endParaRPr lang="en-US"/>
        </a:p>
      </dgm:t>
    </dgm:pt>
    <dgm:pt modelId="{8FBEB752-F173-4BF3-8D3D-463D3F259044}" type="sibTrans" cxnId="{40BA4CC5-57E4-406C-A252-2C98D462C47A}">
      <dgm:prSet/>
      <dgm:spPr/>
      <dgm:t>
        <a:bodyPr/>
        <a:lstStyle/>
        <a:p>
          <a:endParaRPr lang="en-US"/>
        </a:p>
      </dgm:t>
    </dgm:pt>
    <dgm:pt modelId="{F5D63E78-BD3B-43DB-B3B7-7B047BB96E7E}">
      <dgm:prSet phldrT="[Text]"/>
      <dgm:spPr/>
      <dgm:t>
        <a:bodyPr/>
        <a:lstStyle/>
        <a:p>
          <a:r>
            <a:rPr lang="en-US" dirty="0"/>
            <a:t>Create a grid search CV object and fit the different ML objects</a:t>
          </a:r>
        </a:p>
      </dgm:t>
    </dgm:pt>
    <dgm:pt modelId="{29A53256-E83F-4C47-A3C6-97B234C3D8D4}" type="parTrans" cxnId="{89261A1F-0282-4031-9879-8E5D673AE98B}">
      <dgm:prSet/>
      <dgm:spPr/>
      <dgm:t>
        <a:bodyPr/>
        <a:lstStyle/>
        <a:p>
          <a:endParaRPr lang="en-US"/>
        </a:p>
      </dgm:t>
    </dgm:pt>
    <dgm:pt modelId="{CCADF7E8-BF80-454C-B673-BF39281FC1CF}" type="sibTrans" cxnId="{89261A1F-0282-4031-9879-8E5D673AE98B}">
      <dgm:prSet/>
      <dgm:spPr/>
      <dgm:t>
        <a:bodyPr/>
        <a:lstStyle/>
        <a:p>
          <a:endParaRPr lang="en-US"/>
        </a:p>
      </dgm:t>
    </dgm:pt>
    <dgm:pt modelId="{B4664F00-6598-4A1D-AA09-3BBC89D7DEDC}">
      <dgm:prSet phldrT="[Text]"/>
      <dgm:spPr/>
      <dgm:t>
        <a:bodyPr/>
        <a:lstStyle/>
        <a:p>
          <a:r>
            <a:rPr lang="en-US" dirty="0"/>
            <a:t>Calculate the accuracy of the test data</a:t>
          </a:r>
        </a:p>
      </dgm:t>
    </dgm:pt>
    <dgm:pt modelId="{3DFB9AAA-1043-4BDB-A310-BB1F2DD55369}" type="parTrans" cxnId="{5CDC0A26-243F-4FAB-92DC-90ED4513C7BA}">
      <dgm:prSet/>
      <dgm:spPr/>
      <dgm:t>
        <a:bodyPr/>
        <a:lstStyle/>
        <a:p>
          <a:endParaRPr lang="en-US"/>
        </a:p>
      </dgm:t>
    </dgm:pt>
    <dgm:pt modelId="{E2642DB1-7DD4-45D6-A63D-5F2E471A7BDD}" type="sibTrans" cxnId="{5CDC0A26-243F-4FAB-92DC-90ED4513C7BA}">
      <dgm:prSet/>
      <dgm:spPr/>
      <dgm:t>
        <a:bodyPr/>
        <a:lstStyle/>
        <a:p>
          <a:endParaRPr lang="en-US"/>
        </a:p>
      </dgm:t>
    </dgm:pt>
    <dgm:pt modelId="{76516369-29BF-4BB4-B514-7EDBCF5F3B1E}">
      <dgm:prSet phldrT="[Text]"/>
      <dgm:spPr/>
      <dgm:t>
        <a:bodyPr/>
        <a:lstStyle/>
        <a:p>
          <a:r>
            <a:rPr lang="en-US" dirty="0"/>
            <a:t>Choose the best ML method</a:t>
          </a:r>
        </a:p>
      </dgm:t>
    </dgm:pt>
    <dgm:pt modelId="{3805E4D0-2586-4886-81D0-3438F9C8F899}" type="parTrans" cxnId="{37361F6D-71F3-47F2-8572-75544683964F}">
      <dgm:prSet/>
      <dgm:spPr/>
      <dgm:t>
        <a:bodyPr/>
        <a:lstStyle/>
        <a:p>
          <a:endParaRPr lang="en-US"/>
        </a:p>
      </dgm:t>
    </dgm:pt>
    <dgm:pt modelId="{BEACB7CD-6D6F-483D-A4BB-5FCA58B0D847}" type="sibTrans" cxnId="{37361F6D-71F3-47F2-8572-75544683964F}">
      <dgm:prSet/>
      <dgm:spPr/>
      <dgm:t>
        <a:bodyPr/>
        <a:lstStyle/>
        <a:p>
          <a:endParaRPr lang="en-US"/>
        </a:p>
      </dgm:t>
    </dgm:pt>
    <dgm:pt modelId="{D1E3F389-E563-4113-BC6D-48486CF8773A}">
      <dgm:prSet phldrT="[Text]"/>
      <dgm:spPr/>
      <dgm:t>
        <a:bodyPr/>
        <a:lstStyle/>
        <a:p>
          <a:r>
            <a:rPr lang="en-US" dirty="0"/>
            <a:t>Compare the predictions with the real labels</a:t>
          </a:r>
        </a:p>
      </dgm:t>
    </dgm:pt>
    <dgm:pt modelId="{D1837CBB-AF29-4731-B0D6-78BF9E848402}" type="parTrans" cxnId="{2FC7602F-467A-4042-B256-F09DC80C7896}">
      <dgm:prSet/>
      <dgm:spPr/>
      <dgm:t>
        <a:bodyPr/>
        <a:lstStyle/>
        <a:p>
          <a:endParaRPr lang="en-US"/>
        </a:p>
      </dgm:t>
    </dgm:pt>
    <dgm:pt modelId="{C530D7E4-4618-46C4-B16C-00F3AD811D0C}" type="sibTrans" cxnId="{2FC7602F-467A-4042-B256-F09DC80C7896}">
      <dgm:prSet/>
      <dgm:spPr/>
      <dgm:t>
        <a:bodyPr/>
        <a:lstStyle/>
        <a:p>
          <a:endParaRPr lang="en-US"/>
        </a:p>
      </dgm:t>
    </dgm:pt>
    <dgm:pt modelId="{5FF0EBCE-3CBB-4EB1-992C-E39575B0760B}" type="pres">
      <dgm:prSet presAssocID="{216F4AB2-771E-4B34-8518-50E4ED8F45D1}" presName="diagram" presStyleCnt="0">
        <dgm:presLayoutVars>
          <dgm:dir/>
          <dgm:resizeHandles val="exact"/>
        </dgm:presLayoutVars>
      </dgm:prSet>
      <dgm:spPr/>
    </dgm:pt>
    <dgm:pt modelId="{58E93395-14E3-47E1-A9A8-E58A096FC8B1}" type="pres">
      <dgm:prSet presAssocID="{669CD528-076A-4CFE-BA4A-6A7AD5857DD0}" presName="node" presStyleLbl="node1" presStyleIdx="0" presStyleCnt="7">
        <dgm:presLayoutVars>
          <dgm:bulletEnabled val="1"/>
        </dgm:presLayoutVars>
      </dgm:prSet>
      <dgm:spPr/>
    </dgm:pt>
    <dgm:pt modelId="{E65391CB-A5FE-477A-8FED-B1ECDFEC64AF}" type="pres">
      <dgm:prSet presAssocID="{D7852970-FA3C-49F4-86ED-79BF0130639C}" presName="sibTrans" presStyleLbl="sibTrans2D1" presStyleIdx="0" presStyleCnt="6"/>
      <dgm:spPr/>
    </dgm:pt>
    <dgm:pt modelId="{847F467E-659C-46F9-90C1-FA6DB3AF933B}" type="pres">
      <dgm:prSet presAssocID="{D7852970-FA3C-49F4-86ED-79BF0130639C}" presName="connectorText" presStyleLbl="sibTrans2D1" presStyleIdx="0" presStyleCnt="6"/>
      <dgm:spPr/>
    </dgm:pt>
    <dgm:pt modelId="{F77F7447-E6C7-4922-A142-51EEB88249FF}" type="pres">
      <dgm:prSet presAssocID="{FB0C6503-2F69-4808-8F95-AE7D7CF10DCB}" presName="node" presStyleLbl="node1" presStyleIdx="1" presStyleCnt="7">
        <dgm:presLayoutVars>
          <dgm:bulletEnabled val="1"/>
        </dgm:presLayoutVars>
      </dgm:prSet>
      <dgm:spPr/>
    </dgm:pt>
    <dgm:pt modelId="{69423CD2-7560-420A-ADF8-07A72A765DE6}" type="pres">
      <dgm:prSet presAssocID="{3E5A6ADF-326F-43C3-BEA8-4B6CDEA44C86}" presName="sibTrans" presStyleLbl="sibTrans2D1" presStyleIdx="1" presStyleCnt="6"/>
      <dgm:spPr/>
    </dgm:pt>
    <dgm:pt modelId="{1AF63F42-0A74-4FB5-9743-0A71E0A737F4}" type="pres">
      <dgm:prSet presAssocID="{3E5A6ADF-326F-43C3-BEA8-4B6CDEA44C86}" presName="connectorText" presStyleLbl="sibTrans2D1" presStyleIdx="1" presStyleCnt="6"/>
      <dgm:spPr/>
    </dgm:pt>
    <dgm:pt modelId="{71799226-66EF-4660-B47F-7FE713BDDCDF}" type="pres">
      <dgm:prSet presAssocID="{347815DC-D0AE-457F-B6EE-5391F81AF1DA}" presName="node" presStyleLbl="node1" presStyleIdx="2" presStyleCnt="7">
        <dgm:presLayoutVars>
          <dgm:bulletEnabled val="1"/>
        </dgm:presLayoutVars>
      </dgm:prSet>
      <dgm:spPr/>
    </dgm:pt>
    <dgm:pt modelId="{BCE8DB9E-36DC-4331-BF32-CEE27BB03798}" type="pres">
      <dgm:prSet presAssocID="{8FBEB752-F173-4BF3-8D3D-463D3F259044}" presName="sibTrans" presStyleLbl="sibTrans2D1" presStyleIdx="2" presStyleCnt="6"/>
      <dgm:spPr/>
    </dgm:pt>
    <dgm:pt modelId="{104F672B-5A6F-4F43-9CDD-C1E1B5BCFE65}" type="pres">
      <dgm:prSet presAssocID="{8FBEB752-F173-4BF3-8D3D-463D3F259044}" presName="connectorText" presStyleLbl="sibTrans2D1" presStyleIdx="2" presStyleCnt="6"/>
      <dgm:spPr/>
    </dgm:pt>
    <dgm:pt modelId="{83FE872C-96DD-4F2C-AF79-BFFD2F099D5C}" type="pres">
      <dgm:prSet presAssocID="{F5D63E78-BD3B-43DB-B3B7-7B047BB96E7E}" presName="node" presStyleLbl="node1" presStyleIdx="3" presStyleCnt="7">
        <dgm:presLayoutVars>
          <dgm:bulletEnabled val="1"/>
        </dgm:presLayoutVars>
      </dgm:prSet>
      <dgm:spPr/>
    </dgm:pt>
    <dgm:pt modelId="{550B3317-B944-4B8C-873D-25DB96B75F21}" type="pres">
      <dgm:prSet presAssocID="{CCADF7E8-BF80-454C-B673-BF39281FC1CF}" presName="sibTrans" presStyleLbl="sibTrans2D1" presStyleIdx="3" presStyleCnt="6"/>
      <dgm:spPr/>
    </dgm:pt>
    <dgm:pt modelId="{C4DFC1AF-BBA6-419D-A6F7-E7828E8ED829}" type="pres">
      <dgm:prSet presAssocID="{CCADF7E8-BF80-454C-B673-BF39281FC1CF}" presName="connectorText" presStyleLbl="sibTrans2D1" presStyleIdx="3" presStyleCnt="6"/>
      <dgm:spPr/>
    </dgm:pt>
    <dgm:pt modelId="{4A9B1414-7539-4C04-9DF0-0EDCFC814A99}" type="pres">
      <dgm:prSet presAssocID="{B4664F00-6598-4A1D-AA09-3BBC89D7DEDC}" presName="node" presStyleLbl="node1" presStyleIdx="4" presStyleCnt="7">
        <dgm:presLayoutVars>
          <dgm:bulletEnabled val="1"/>
        </dgm:presLayoutVars>
      </dgm:prSet>
      <dgm:spPr/>
    </dgm:pt>
    <dgm:pt modelId="{090FE616-C2BF-46D0-8935-269C1E12214B}" type="pres">
      <dgm:prSet presAssocID="{E2642DB1-7DD4-45D6-A63D-5F2E471A7BDD}" presName="sibTrans" presStyleLbl="sibTrans2D1" presStyleIdx="4" presStyleCnt="6"/>
      <dgm:spPr/>
    </dgm:pt>
    <dgm:pt modelId="{272CB814-6F86-453D-B870-841B949C7464}" type="pres">
      <dgm:prSet presAssocID="{E2642DB1-7DD4-45D6-A63D-5F2E471A7BDD}" presName="connectorText" presStyleLbl="sibTrans2D1" presStyleIdx="4" presStyleCnt="6"/>
      <dgm:spPr/>
    </dgm:pt>
    <dgm:pt modelId="{680612C9-98AF-438E-8FC8-C3B0AB76D32A}" type="pres">
      <dgm:prSet presAssocID="{76516369-29BF-4BB4-B514-7EDBCF5F3B1E}" presName="node" presStyleLbl="node1" presStyleIdx="5" presStyleCnt="7">
        <dgm:presLayoutVars>
          <dgm:bulletEnabled val="1"/>
        </dgm:presLayoutVars>
      </dgm:prSet>
      <dgm:spPr/>
    </dgm:pt>
    <dgm:pt modelId="{B9CB1111-9F54-4DD0-8CFC-47782D3CE3CA}" type="pres">
      <dgm:prSet presAssocID="{BEACB7CD-6D6F-483D-A4BB-5FCA58B0D847}" presName="sibTrans" presStyleLbl="sibTrans2D1" presStyleIdx="5" presStyleCnt="6"/>
      <dgm:spPr/>
    </dgm:pt>
    <dgm:pt modelId="{AE6041BE-6BEE-46AC-9AC0-8580E3E600E1}" type="pres">
      <dgm:prSet presAssocID="{BEACB7CD-6D6F-483D-A4BB-5FCA58B0D847}" presName="connectorText" presStyleLbl="sibTrans2D1" presStyleIdx="5" presStyleCnt="6"/>
      <dgm:spPr/>
    </dgm:pt>
    <dgm:pt modelId="{09BBA950-02AA-4B9D-BE15-E5C01D43BAFC}" type="pres">
      <dgm:prSet presAssocID="{D1E3F389-E563-4113-BC6D-48486CF8773A}" presName="node" presStyleLbl="node1" presStyleIdx="6" presStyleCnt="7">
        <dgm:presLayoutVars>
          <dgm:bulletEnabled val="1"/>
        </dgm:presLayoutVars>
      </dgm:prSet>
      <dgm:spPr/>
    </dgm:pt>
  </dgm:ptLst>
  <dgm:cxnLst>
    <dgm:cxn modelId="{FAEFFE19-9F45-4892-8E34-4F6BB47B7A23}" type="presOf" srcId="{216F4AB2-771E-4B34-8518-50E4ED8F45D1}" destId="{5FF0EBCE-3CBB-4EB1-992C-E39575B0760B}" srcOrd="0" destOrd="0" presId="urn:microsoft.com/office/officeart/2005/8/layout/process5"/>
    <dgm:cxn modelId="{89261A1F-0282-4031-9879-8E5D673AE98B}" srcId="{216F4AB2-771E-4B34-8518-50E4ED8F45D1}" destId="{F5D63E78-BD3B-43DB-B3B7-7B047BB96E7E}" srcOrd="3" destOrd="0" parTransId="{29A53256-E83F-4C47-A3C6-97B234C3D8D4}" sibTransId="{CCADF7E8-BF80-454C-B673-BF39281FC1CF}"/>
    <dgm:cxn modelId="{5CDC0A26-243F-4FAB-92DC-90ED4513C7BA}" srcId="{216F4AB2-771E-4B34-8518-50E4ED8F45D1}" destId="{B4664F00-6598-4A1D-AA09-3BBC89D7DEDC}" srcOrd="4" destOrd="0" parTransId="{3DFB9AAA-1043-4BDB-A310-BB1F2DD55369}" sibTransId="{E2642DB1-7DD4-45D6-A63D-5F2E471A7BDD}"/>
    <dgm:cxn modelId="{2FC7602F-467A-4042-B256-F09DC80C7896}" srcId="{216F4AB2-771E-4B34-8518-50E4ED8F45D1}" destId="{D1E3F389-E563-4113-BC6D-48486CF8773A}" srcOrd="6" destOrd="0" parTransId="{D1837CBB-AF29-4731-B0D6-78BF9E848402}" sibTransId="{C530D7E4-4618-46C4-B16C-00F3AD811D0C}"/>
    <dgm:cxn modelId="{7AF12B44-2C2A-4372-8C88-5929340F8219}" type="presOf" srcId="{76516369-29BF-4BB4-B514-7EDBCF5F3B1E}" destId="{680612C9-98AF-438E-8FC8-C3B0AB76D32A}" srcOrd="0" destOrd="0" presId="urn:microsoft.com/office/officeart/2005/8/layout/process5"/>
    <dgm:cxn modelId="{37361F6D-71F3-47F2-8572-75544683964F}" srcId="{216F4AB2-771E-4B34-8518-50E4ED8F45D1}" destId="{76516369-29BF-4BB4-B514-7EDBCF5F3B1E}" srcOrd="5" destOrd="0" parTransId="{3805E4D0-2586-4886-81D0-3438F9C8F899}" sibTransId="{BEACB7CD-6D6F-483D-A4BB-5FCA58B0D847}"/>
    <dgm:cxn modelId="{7D0A3E50-5FFF-4313-A6EC-7D1C4E894A6A}" type="presOf" srcId="{CCADF7E8-BF80-454C-B673-BF39281FC1CF}" destId="{C4DFC1AF-BBA6-419D-A6F7-E7828E8ED829}" srcOrd="1" destOrd="0" presId="urn:microsoft.com/office/officeart/2005/8/layout/process5"/>
    <dgm:cxn modelId="{3DDE6075-B303-4E2D-B132-6D7819D9DD2B}" type="presOf" srcId="{FB0C6503-2F69-4808-8F95-AE7D7CF10DCB}" destId="{F77F7447-E6C7-4922-A142-51EEB88249FF}" srcOrd="0" destOrd="0" presId="urn:microsoft.com/office/officeart/2005/8/layout/process5"/>
    <dgm:cxn modelId="{F9206377-8092-4F30-847C-604494AD3F4C}" type="presOf" srcId="{BEACB7CD-6D6F-483D-A4BB-5FCA58B0D847}" destId="{B9CB1111-9F54-4DD0-8CFC-47782D3CE3CA}" srcOrd="0" destOrd="0" presId="urn:microsoft.com/office/officeart/2005/8/layout/process5"/>
    <dgm:cxn modelId="{B1951178-E869-4EC2-A53F-834207309071}" type="presOf" srcId="{8FBEB752-F173-4BF3-8D3D-463D3F259044}" destId="{104F672B-5A6F-4F43-9CDD-C1E1B5BCFE65}" srcOrd="1" destOrd="0" presId="urn:microsoft.com/office/officeart/2005/8/layout/process5"/>
    <dgm:cxn modelId="{E953F686-2D7D-4D5F-96AA-C2D73DE387A1}" type="presOf" srcId="{3E5A6ADF-326F-43C3-BEA8-4B6CDEA44C86}" destId="{1AF63F42-0A74-4FB5-9743-0A71E0A737F4}" srcOrd="1" destOrd="0" presId="urn:microsoft.com/office/officeart/2005/8/layout/process5"/>
    <dgm:cxn modelId="{1FDED08F-CD26-48BB-B377-8EC144EC6F0D}" type="presOf" srcId="{8FBEB752-F173-4BF3-8D3D-463D3F259044}" destId="{BCE8DB9E-36DC-4331-BF32-CEE27BB03798}" srcOrd="0" destOrd="0" presId="urn:microsoft.com/office/officeart/2005/8/layout/process5"/>
    <dgm:cxn modelId="{BEA50A99-D324-4015-9767-9D3994A84159}" type="presOf" srcId="{D1E3F389-E563-4113-BC6D-48486CF8773A}" destId="{09BBA950-02AA-4B9D-BE15-E5C01D43BAFC}" srcOrd="0" destOrd="0" presId="urn:microsoft.com/office/officeart/2005/8/layout/process5"/>
    <dgm:cxn modelId="{E6A82CA0-5FAD-4F28-B8D6-ACD5786BFF48}" type="presOf" srcId="{CCADF7E8-BF80-454C-B673-BF39281FC1CF}" destId="{550B3317-B944-4B8C-873D-25DB96B75F21}" srcOrd="0" destOrd="0" presId="urn:microsoft.com/office/officeart/2005/8/layout/process5"/>
    <dgm:cxn modelId="{163BFEA4-1253-46D9-BFEB-837360B0B13C}" type="presOf" srcId="{BEACB7CD-6D6F-483D-A4BB-5FCA58B0D847}" destId="{AE6041BE-6BEE-46AC-9AC0-8580E3E600E1}" srcOrd="1" destOrd="0" presId="urn:microsoft.com/office/officeart/2005/8/layout/process5"/>
    <dgm:cxn modelId="{48AE0DAE-314E-41CF-90AD-FAA42711EB86}" type="presOf" srcId="{B4664F00-6598-4A1D-AA09-3BBC89D7DEDC}" destId="{4A9B1414-7539-4C04-9DF0-0EDCFC814A99}" srcOrd="0" destOrd="0" presId="urn:microsoft.com/office/officeart/2005/8/layout/process5"/>
    <dgm:cxn modelId="{77DD73AE-8897-40F9-8D34-F9EAD53944CB}" type="presOf" srcId="{D7852970-FA3C-49F4-86ED-79BF0130639C}" destId="{847F467E-659C-46F9-90C1-FA6DB3AF933B}" srcOrd="1" destOrd="0" presId="urn:microsoft.com/office/officeart/2005/8/layout/process5"/>
    <dgm:cxn modelId="{427120B0-918C-47D1-9583-7C2D4E457434}" srcId="{216F4AB2-771E-4B34-8518-50E4ED8F45D1}" destId="{669CD528-076A-4CFE-BA4A-6A7AD5857DD0}" srcOrd="0" destOrd="0" parTransId="{AB3A9DE0-5457-46D2-A70E-03AA1B7A11B3}" sibTransId="{D7852970-FA3C-49F4-86ED-79BF0130639C}"/>
    <dgm:cxn modelId="{5C2E79BF-335D-40F4-BB72-7EA25C7DF141}" srcId="{216F4AB2-771E-4B34-8518-50E4ED8F45D1}" destId="{FB0C6503-2F69-4808-8F95-AE7D7CF10DCB}" srcOrd="1" destOrd="0" parTransId="{8A461253-5322-420F-AC91-D0D5E0258780}" sibTransId="{3E5A6ADF-326F-43C3-BEA8-4B6CDEA44C86}"/>
    <dgm:cxn modelId="{259295C2-85F0-4A5C-BE9E-AE1FF04EEC3E}" type="presOf" srcId="{E2642DB1-7DD4-45D6-A63D-5F2E471A7BDD}" destId="{090FE616-C2BF-46D0-8935-269C1E12214B}" srcOrd="0" destOrd="0" presId="urn:microsoft.com/office/officeart/2005/8/layout/process5"/>
    <dgm:cxn modelId="{40BA4CC5-57E4-406C-A252-2C98D462C47A}" srcId="{216F4AB2-771E-4B34-8518-50E4ED8F45D1}" destId="{347815DC-D0AE-457F-B6EE-5391F81AF1DA}" srcOrd="2" destOrd="0" parTransId="{396DB1A7-F959-489E-B01D-672AF93761BF}" sibTransId="{8FBEB752-F173-4BF3-8D3D-463D3F259044}"/>
    <dgm:cxn modelId="{E54D99D0-F1B6-446A-9E56-DDA2CE3C8137}" type="presOf" srcId="{D7852970-FA3C-49F4-86ED-79BF0130639C}" destId="{E65391CB-A5FE-477A-8FED-B1ECDFEC64AF}" srcOrd="0" destOrd="0" presId="urn:microsoft.com/office/officeart/2005/8/layout/process5"/>
    <dgm:cxn modelId="{81CC94E2-0468-4A01-9144-89E8AA36ACEC}" type="presOf" srcId="{669CD528-076A-4CFE-BA4A-6A7AD5857DD0}" destId="{58E93395-14E3-47E1-A9A8-E58A096FC8B1}" srcOrd="0" destOrd="0" presId="urn:microsoft.com/office/officeart/2005/8/layout/process5"/>
    <dgm:cxn modelId="{96A99FE6-476F-4272-8504-F630A57615F4}" type="presOf" srcId="{3E5A6ADF-326F-43C3-BEA8-4B6CDEA44C86}" destId="{69423CD2-7560-420A-ADF8-07A72A765DE6}" srcOrd="0" destOrd="0" presId="urn:microsoft.com/office/officeart/2005/8/layout/process5"/>
    <dgm:cxn modelId="{28ED5FE8-5869-495F-A5BA-6F1D20986C46}" type="presOf" srcId="{F5D63E78-BD3B-43DB-B3B7-7B047BB96E7E}" destId="{83FE872C-96DD-4F2C-AF79-BFFD2F099D5C}" srcOrd="0" destOrd="0" presId="urn:microsoft.com/office/officeart/2005/8/layout/process5"/>
    <dgm:cxn modelId="{007BBEEF-F4B6-4AC6-8A4D-4D071F0FC11F}" type="presOf" srcId="{347815DC-D0AE-457F-B6EE-5391F81AF1DA}" destId="{71799226-66EF-4660-B47F-7FE713BDDCDF}" srcOrd="0" destOrd="0" presId="urn:microsoft.com/office/officeart/2005/8/layout/process5"/>
    <dgm:cxn modelId="{ACCC47FA-8153-498B-B40B-A0BE2F81BF6B}" type="presOf" srcId="{E2642DB1-7DD4-45D6-A63D-5F2E471A7BDD}" destId="{272CB814-6F86-453D-B870-841B949C7464}" srcOrd="1" destOrd="0" presId="urn:microsoft.com/office/officeart/2005/8/layout/process5"/>
    <dgm:cxn modelId="{68BE9368-186D-46E1-8E57-C680F215EA6E}" type="presParOf" srcId="{5FF0EBCE-3CBB-4EB1-992C-E39575B0760B}" destId="{58E93395-14E3-47E1-A9A8-E58A096FC8B1}" srcOrd="0" destOrd="0" presId="urn:microsoft.com/office/officeart/2005/8/layout/process5"/>
    <dgm:cxn modelId="{A0A0D232-6E49-4230-9372-5A6D8F25A15B}" type="presParOf" srcId="{5FF0EBCE-3CBB-4EB1-992C-E39575B0760B}" destId="{E65391CB-A5FE-477A-8FED-B1ECDFEC64AF}" srcOrd="1" destOrd="0" presId="urn:microsoft.com/office/officeart/2005/8/layout/process5"/>
    <dgm:cxn modelId="{7D194C2E-503B-48E5-94C4-5F84AFB9C5C3}" type="presParOf" srcId="{E65391CB-A5FE-477A-8FED-B1ECDFEC64AF}" destId="{847F467E-659C-46F9-90C1-FA6DB3AF933B}" srcOrd="0" destOrd="0" presId="urn:microsoft.com/office/officeart/2005/8/layout/process5"/>
    <dgm:cxn modelId="{8BD8B6D4-E82A-4034-8361-D852644E6FB7}" type="presParOf" srcId="{5FF0EBCE-3CBB-4EB1-992C-E39575B0760B}" destId="{F77F7447-E6C7-4922-A142-51EEB88249FF}" srcOrd="2" destOrd="0" presId="urn:microsoft.com/office/officeart/2005/8/layout/process5"/>
    <dgm:cxn modelId="{EBE48B9D-A104-430B-935B-41ECB74D5BC1}" type="presParOf" srcId="{5FF0EBCE-3CBB-4EB1-992C-E39575B0760B}" destId="{69423CD2-7560-420A-ADF8-07A72A765DE6}" srcOrd="3" destOrd="0" presId="urn:microsoft.com/office/officeart/2005/8/layout/process5"/>
    <dgm:cxn modelId="{51505A1B-BE86-46C9-8EF3-D86994F57600}" type="presParOf" srcId="{69423CD2-7560-420A-ADF8-07A72A765DE6}" destId="{1AF63F42-0A74-4FB5-9743-0A71E0A737F4}" srcOrd="0" destOrd="0" presId="urn:microsoft.com/office/officeart/2005/8/layout/process5"/>
    <dgm:cxn modelId="{68BF69ED-7D77-4E59-B775-A91AD9BFE1E4}" type="presParOf" srcId="{5FF0EBCE-3CBB-4EB1-992C-E39575B0760B}" destId="{71799226-66EF-4660-B47F-7FE713BDDCDF}" srcOrd="4" destOrd="0" presId="urn:microsoft.com/office/officeart/2005/8/layout/process5"/>
    <dgm:cxn modelId="{D3931B0A-4C81-4DD5-B723-C1FC83C20774}" type="presParOf" srcId="{5FF0EBCE-3CBB-4EB1-992C-E39575B0760B}" destId="{BCE8DB9E-36DC-4331-BF32-CEE27BB03798}" srcOrd="5" destOrd="0" presId="urn:microsoft.com/office/officeart/2005/8/layout/process5"/>
    <dgm:cxn modelId="{DCB8785D-DABA-4248-B8FB-0EE346B180A0}" type="presParOf" srcId="{BCE8DB9E-36DC-4331-BF32-CEE27BB03798}" destId="{104F672B-5A6F-4F43-9CDD-C1E1B5BCFE65}" srcOrd="0" destOrd="0" presId="urn:microsoft.com/office/officeart/2005/8/layout/process5"/>
    <dgm:cxn modelId="{6BBFDFDC-556B-4C53-8E26-FF8A1627E630}" type="presParOf" srcId="{5FF0EBCE-3CBB-4EB1-992C-E39575B0760B}" destId="{83FE872C-96DD-4F2C-AF79-BFFD2F099D5C}" srcOrd="6" destOrd="0" presId="urn:microsoft.com/office/officeart/2005/8/layout/process5"/>
    <dgm:cxn modelId="{860257EA-24BF-404A-B61F-F1E8A872EB4D}" type="presParOf" srcId="{5FF0EBCE-3CBB-4EB1-992C-E39575B0760B}" destId="{550B3317-B944-4B8C-873D-25DB96B75F21}" srcOrd="7" destOrd="0" presId="urn:microsoft.com/office/officeart/2005/8/layout/process5"/>
    <dgm:cxn modelId="{8E989A93-539F-4A0C-AEFF-688456E4195B}" type="presParOf" srcId="{550B3317-B944-4B8C-873D-25DB96B75F21}" destId="{C4DFC1AF-BBA6-419D-A6F7-E7828E8ED829}" srcOrd="0" destOrd="0" presId="urn:microsoft.com/office/officeart/2005/8/layout/process5"/>
    <dgm:cxn modelId="{E3FE5393-1EFF-4C94-B936-11FED5B5F510}" type="presParOf" srcId="{5FF0EBCE-3CBB-4EB1-992C-E39575B0760B}" destId="{4A9B1414-7539-4C04-9DF0-0EDCFC814A99}" srcOrd="8" destOrd="0" presId="urn:microsoft.com/office/officeart/2005/8/layout/process5"/>
    <dgm:cxn modelId="{D1E9D2AD-7793-4567-98E4-5DB468FB8C7A}" type="presParOf" srcId="{5FF0EBCE-3CBB-4EB1-992C-E39575B0760B}" destId="{090FE616-C2BF-46D0-8935-269C1E12214B}" srcOrd="9" destOrd="0" presId="urn:microsoft.com/office/officeart/2005/8/layout/process5"/>
    <dgm:cxn modelId="{9AD0352A-1411-4C35-8C63-12B772DA4AF2}" type="presParOf" srcId="{090FE616-C2BF-46D0-8935-269C1E12214B}" destId="{272CB814-6F86-453D-B870-841B949C7464}" srcOrd="0" destOrd="0" presId="urn:microsoft.com/office/officeart/2005/8/layout/process5"/>
    <dgm:cxn modelId="{CC208098-0F51-46C9-9719-E785C3ED9DCE}" type="presParOf" srcId="{5FF0EBCE-3CBB-4EB1-992C-E39575B0760B}" destId="{680612C9-98AF-438E-8FC8-C3B0AB76D32A}" srcOrd="10" destOrd="0" presId="urn:microsoft.com/office/officeart/2005/8/layout/process5"/>
    <dgm:cxn modelId="{D0BCCFD4-F862-46A9-A57C-D4942B4B0B90}" type="presParOf" srcId="{5FF0EBCE-3CBB-4EB1-992C-E39575B0760B}" destId="{B9CB1111-9F54-4DD0-8CFC-47782D3CE3CA}" srcOrd="11" destOrd="0" presId="urn:microsoft.com/office/officeart/2005/8/layout/process5"/>
    <dgm:cxn modelId="{9D9A4598-DA41-4CCC-BFE3-48941886FDF2}" type="presParOf" srcId="{B9CB1111-9F54-4DD0-8CFC-47782D3CE3CA}" destId="{AE6041BE-6BEE-46AC-9AC0-8580E3E600E1}" srcOrd="0" destOrd="0" presId="urn:microsoft.com/office/officeart/2005/8/layout/process5"/>
    <dgm:cxn modelId="{DAB4E613-7C8C-4C97-927D-E6684A9A8C78}" type="presParOf" srcId="{5FF0EBCE-3CBB-4EB1-992C-E39575B0760B}" destId="{09BBA950-02AA-4B9D-BE15-E5C01D43BAFC}" srcOrd="1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79A564-11FE-4F23-AD70-50F0F1684BCD}">
      <dsp:nvSpPr>
        <dsp:cNvPr id="0" name=""/>
        <dsp:cNvSpPr/>
      </dsp:nvSpPr>
      <dsp:spPr>
        <a:xfrm>
          <a:off x="0" y="0"/>
          <a:ext cx="4010351" cy="72984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Make a request to SpaceX API</a:t>
          </a:r>
        </a:p>
      </dsp:txBody>
      <dsp:txXfrm>
        <a:off x="21376" y="21376"/>
        <a:ext cx="3137399" cy="687094"/>
      </dsp:txXfrm>
    </dsp:sp>
    <dsp:sp modelId="{5B0522BE-CD67-4323-A9D2-1D8EC698E5F5}">
      <dsp:nvSpPr>
        <dsp:cNvPr id="0" name=""/>
        <dsp:cNvSpPr/>
      </dsp:nvSpPr>
      <dsp:spPr>
        <a:xfrm>
          <a:off x="299474" y="831213"/>
          <a:ext cx="4010351" cy="729846"/>
        </a:xfrm>
        <a:prstGeom prst="roundRect">
          <a:avLst>
            <a:gd name="adj" fmla="val 10000"/>
          </a:avLst>
        </a:prstGeom>
        <a:solidFill>
          <a:schemeClr val="accent3">
            <a:hueOff val="677650"/>
            <a:satOff val="25000"/>
            <a:lumOff val="-36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Decode the response as a JSON</a:t>
          </a:r>
        </a:p>
      </dsp:txBody>
      <dsp:txXfrm>
        <a:off x="320850" y="852589"/>
        <a:ext cx="3193725" cy="687093"/>
      </dsp:txXfrm>
    </dsp:sp>
    <dsp:sp modelId="{AF4C8100-1F84-4C52-BF4B-5DE02EDB8DE9}">
      <dsp:nvSpPr>
        <dsp:cNvPr id="0" name=""/>
        <dsp:cNvSpPr/>
      </dsp:nvSpPr>
      <dsp:spPr>
        <a:xfrm>
          <a:off x="598948" y="1662427"/>
          <a:ext cx="4010351" cy="729846"/>
        </a:xfrm>
        <a:prstGeom prst="roundRect">
          <a:avLst>
            <a:gd name="adj" fmla="val 1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Turn JSON into pandas data frame</a:t>
          </a:r>
        </a:p>
      </dsp:txBody>
      <dsp:txXfrm>
        <a:off x="620324" y="1683803"/>
        <a:ext cx="3193725" cy="687094"/>
      </dsp:txXfrm>
    </dsp:sp>
    <dsp:sp modelId="{2F977601-D593-497A-A345-39374448452F}">
      <dsp:nvSpPr>
        <dsp:cNvPr id="0" name=""/>
        <dsp:cNvSpPr/>
      </dsp:nvSpPr>
      <dsp:spPr>
        <a:xfrm>
          <a:off x="898422" y="2493640"/>
          <a:ext cx="4010351" cy="729846"/>
        </a:xfrm>
        <a:prstGeom prst="roundRect">
          <a:avLst>
            <a:gd name="adj" fmla="val 10000"/>
          </a:avLst>
        </a:prstGeom>
        <a:solidFill>
          <a:schemeClr val="accent3">
            <a:hueOff val="2032949"/>
            <a:satOff val="75000"/>
            <a:lumOff val="-110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Use the API again to get information about the launches using the IDs given for each launch</a:t>
          </a:r>
        </a:p>
      </dsp:txBody>
      <dsp:txXfrm>
        <a:off x="919798" y="2515016"/>
        <a:ext cx="3193725" cy="687094"/>
      </dsp:txXfrm>
    </dsp:sp>
    <dsp:sp modelId="{8678D11D-8AB0-492A-86B4-ECF500838CE0}">
      <dsp:nvSpPr>
        <dsp:cNvPr id="0" name=""/>
        <dsp:cNvSpPr/>
      </dsp:nvSpPr>
      <dsp:spPr>
        <a:xfrm>
          <a:off x="1197897" y="3324854"/>
          <a:ext cx="4010351" cy="729846"/>
        </a:xfrm>
        <a:prstGeom prst="roundRect">
          <a:avLst>
            <a:gd name="adj" fmla="val 1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Construct our dataset using the data we have collected</a:t>
          </a:r>
        </a:p>
      </dsp:txBody>
      <dsp:txXfrm>
        <a:off x="1219273" y="3346230"/>
        <a:ext cx="3193725" cy="687093"/>
      </dsp:txXfrm>
    </dsp:sp>
    <dsp:sp modelId="{CE783670-F571-4617-83EF-1346A8117D2F}">
      <dsp:nvSpPr>
        <dsp:cNvPr id="0" name=""/>
        <dsp:cNvSpPr/>
      </dsp:nvSpPr>
      <dsp:spPr>
        <a:xfrm>
          <a:off x="3535951" y="533193"/>
          <a:ext cx="474399" cy="474399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3642691" y="533193"/>
        <a:ext cx="260919" cy="356985"/>
      </dsp:txXfrm>
    </dsp:sp>
    <dsp:sp modelId="{0265610F-0B68-4AB9-8BCF-FDFC490B78AB}">
      <dsp:nvSpPr>
        <dsp:cNvPr id="0" name=""/>
        <dsp:cNvSpPr/>
      </dsp:nvSpPr>
      <dsp:spPr>
        <a:xfrm>
          <a:off x="3835426" y="1364406"/>
          <a:ext cx="474399" cy="474399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676380"/>
            <a:satOff val="33333"/>
            <a:lumOff val="593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676380"/>
              <a:satOff val="33333"/>
              <a:lumOff val="5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3942166" y="1364406"/>
        <a:ext cx="260919" cy="356985"/>
      </dsp:txXfrm>
    </dsp:sp>
    <dsp:sp modelId="{D100F5A6-4918-420D-9116-93C4C54A3DC7}">
      <dsp:nvSpPr>
        <dsp:cNvPr id="0" name=""/>
        <dsp:cNvSpPr/>
      </dsp:nvSpPr>
      <dsp:spPr>
        <a:xfrm>
          <a:off x="4134900" y="2183455"/>
          <a:ext cx="474399" cy="474399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1352761"/>
            <a:satOff val="66667"/>
            <a:lumOff val="1186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352761"/>
              <a:satOff val="66667"/>
              <a:lumOff val="11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4241640" y="2183455"/>
        <a:ext cx="260919" cy="356985"/>
      </dsp:txXfrm>
    </dsp:sp>
    <dsp:sp modelId="{C18B1EB8-63A9-431A-AC38-39A772CF6080}">
      <dsp:nvSpPr>
        <dsp:cNvPr id="0" name=""/>
        <dsp:cNvSpPr/>
      </dsp:nvSpPr>
      <dsp:spPr>
        <a:xfrm>
          <a:off x="4434374" y="3022778"/>
          <a:ext cx="474399" cy="474399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4541114" y="3022778"/>
        <a:ext cx="260919" cy="3569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BFDB33-B897-4DCD-84F9-3B5DC48D5E30}">
      <dsp:nvSpPr>
        <dsp:cNvPr id="0" name=""/>
        <dsp:cNvSpPr/>
      </dsp:nvSpPr>
      <dsp:spPr>
        <a:xfrm>
          <a:off x="0" y="3717027"/>
          <a:ext cx="5461000" cy="48785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Finally convert the dictionary into a CSV dataset</a:t>
          </a:r>
        </a:p>
      </dsp:txBody>
      <dsp:txXfrm>
        <a:off x="0" y="3717027"/>
        <a:ext cx="5461000" cy="487857"/>
      </dsp:txXfrm>
    </dsp:sp>
    <dsp:sp modelId="{23767105-9571-4F3B-9081-08150C662240}">
      <dsp:nvSpPr>
        <dsp:cNvPr id="0" name=""/>
        <dsp:cNvSpPr/>
      </dsp:nvSpPr>
      <dsp:spPr>
        <a:xfrm rot="10800000">
          <a:off x="0" y="2974019"/>
          <a:ext cx="5461000" cy="750325"/>
        </a:xfrm>
        <a:prstGeom prst="upArrowCallou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Fill the dictionary with launch records extracted from the table rows</a:t>
          </a:r>
        </a:p>
      </dsp:txBody>
      <dsp:txXfrm rot="10800000">
        <a:off x="0" y="2974019"/>
        <a:ext cx="5461000" cy="487539"/>
      </dsp:txXfrm>
    </dsp:sp>
    <dsp:sp modelId="{85AF0F85-24B7-4F26-92C5-4BE143646179}">
      <dsp:nvSpPr>
        <dsp:cNvPr id="0" name=""/>
        <dsp:cNvSpPr/>
      </dsp:nvSpPr>
      <dsp:spPr>
        <a:xfrm rot="10800000">
          <a:off x="0" y="2231012"/>
          <a:ext cx="5461000" cy="750325"/>
        </a:xfrm>
        <a:prstGeom prst="upArrowCallou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Create an empty dictionary with keys from the column names </a:t>
          </a:r>
        </a:p>
      </dsp:txBody>
      <dsp:txXfrm rot="10800000">
        <a:off x="0" y="2231012"/>
        <a:ext cx="5461000" cy="487539"/>
      </dsp:txXfrm>
    </dsp:sp>
    <dsp:sp modelId="{BBDC76AF-A7ED-41DA-BF2D-FDBDE9727401}">
      <dsp:nvSpPr>
        <dsp:cNvPr id="0" name=""/>
        <dsp:cNvSpPr/>
      </dsp:nvSpPr>
      <dsp:spPr>
        <a:xfrm rot="10800000">
          <a:off x="0" y="1488004"/>
          <a:ext cx="5461000" cy="750325"/>
        </a:xfrm>
        <a:prstGeom prst="upArrowCallou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Extract all column names from the HTML table</a:t>
          </a:r>
        </a:p>
      </dsp:txBody>
      <dsp:txXfrm rot="10800000">
        <a:off x="0" y="1488004"/>
        <a:ext cx="5461000" cy="487539"/>
      </dsp:txXfrm>
    </dsp:sp>
    <dsp:sp modelId="{2597A9C6-6D73-4326-97D2-4A3E612CCA34}">
      <dsp:nvSpPr>
        <dsp:cNvPr id="0" name=""/>
        <dsp:cNvSpPr/>
      </dsp:nvSpPr>
      <dsp:spPr>
        <a:xfrm rot="10800000">
          <a:off x="0" y="744997"/>
          <a:ext cx="5461000" cy="750325"/>
        </a:xfrm>
        <a:prstGeom prst="upArrowCallout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Create a beautiful Soup object from the HTML</a:t>
          </a:r>
        </a:p>
      </dsp:txBody>
      <dsp:txXfrm rot="10800000">
        <a:off x="0" y="744997"/>
        <a:ext cx="5461000" cy="487539"/>
      </dsp:txXfrm>
    </dsp:sp>
    <dsp:sp modelId="{7A9FFADC-FFA3-449A-8698-A821C8BF1DAC}">
      <dsp:nvSpPr>
        <dsp:cNvPr id="0" name=""/>
        <dsp:cNvSpPr/>
      </dsp:nvSpPr>
      <dsp:spPr>
        <a:xfrm rot="10800000">
          <a:off x="0" y="1989"/>
          <a:ext cx="5461000" cy="750325"/>
        </a:xfrm>
        <a:prstGeom prst="upArrowCallou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Obtain Falcon 9 launch from its Wiki page using the URL</a:t>
          </a:r>
        </a:p>
      </dsp:txBody>
      <dsp:txXfrm rot="10800000">
        <a:off x="0" y="1989"/>
        <a:ext cx="5461000" cy="4875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D29B58-1152-4668-B6C2-EA14037E3607}">
      <dsp:nvSpPr>
        <dsp:cNvPr id="0" name=""/>
        <dsp:cNvSpPr/>
      </dsp:nvSpPr>
      <dsp:spPr>
        <a:xfrm>
          <a:off x="67647" y="1253"/>
          <a:ext cx="2309435" cy="138566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Calculate the number of launches on each site</a:t>
          </a:r>
        </a:p>
      </dsp:txBody>
      <dsp:txXfrm>
        <a:off x="108232" y="41838"/>
        <a:ext cx="2228265" cy="1304491"/>
      </dsp:txXfrm>
    </dsp:sp>
    <dsp:sp modelId="{C6EA77A6-121E-48BA-9C70-4B278F9DB625}">
      <dsp:nvSpPr>
        <dsp:cNvPr id="0" name=""/>
        <dsp:cNvSpPr/>
      </dsp:nvSpPr>
      <dsp:spPr>
        <a:xfrm>
          <a:off x="2580313" y="407713"/>
          <a:ext cx="489600" cy="5727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580313" y="522261"/>
        <a:ext cx="342720" cy="343644"/>
      </dsp:txXfrm>
    </dsp:sp>
    <dsp:sp modelId="{07C0AFAF-6CE4-4F4B-BB49-A22E4F8D670A}">
      <dsp:nvSpPr>
        <dsp:cNvPr id="0" name=""/>
        <dsp:cNvSpPr/>
      </dsp:nvSpPr>
      <dsp:spPr>
        <a:xfrm>
          <a:off x="3300857" y="1253"/>
          <a:ext cx="2309435" cy="1385661"/>
        </a:xfrm>
        <a:prstGeom prst="roundRect">
          <a:avLst>
            <a:gd name="adj" fmla="val 10000"/>
          </a:avLst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Calculate the number and occurrences of each orbit</a:t>
          </a:r>
        </a:p>
      </dsp:txBody>
      <dsp:txXfrm>
        <a:off x="3341442" y="41838"/>
        <a:ext cx="2228265" cy="1304491"/>
      </dsp:txXfrm>
    </dsp:sp>
    <dsp:sp modelId="{0A20FA38-97E8-40FE-B397-03BC9CAFC80D}">
      <dsp:nvSpPr>
        <dsp:cNvPr id="0" name=""/>
        <dsp:cNvSpPr/>
      </dsp:nvSpPr>
      <dsp:spPr>
        <a:xfrm rot="5400000">
          <a:off x="4210775" y="1548575"/>
          <a:ext cx="489600" cy="5727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4283753" y="1590145"/>
        <a:ext cx="343644" cy="342720"/>
      </dsp:txXfrm>
    </dsp:sp>
    <dsp:sp modelId="{1DBA4681-FADE-428F-9FF7-B6EDC76A888B}">
      <dsp:nvSpPr>
        <dsp:cNvPr id="0" name=""/>
        <dsp:cNvSpPr/>
      </dsp:nvSpPr>
      <dsp:spPr>
        <a:xfrm>
          <a:off x="3300857" y="2310689"/>
          <a:ext cx="2309435" cy="1385661"/>
        </a:xfrm>
        <a:prstGeom prst="roundRect">
          <a:avLst>
            <a:gd name="adj" fmla="val 10000"/>
          </a:avLst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Calculate the number and occurrence of mission outcomes per orbit type</a:t>
          </a:r>
        </a:p>
      </dsp:txBody>
      <dsp:txXfrm>
        <a:off x="3341442" y="2351274"/>
        <a:ext cx="2228265" cy="1304491"/>
      </dsp:txXfrm>
    </dsp:sp>
    <dsp:sp modelId="{1344506E-BAF1-4449-9452-D3C50327DC55}">
      <dsp:nvSpPr>
        <dsp:cNvPr id="0" name=""/>
        <dsp:cNvSpPr/>
      </dsp:nvSpPr>
      <dsp:spPr>
        <a:xfrm rot="10800000">
          <a:off x="2608026" y="2717149"/>
          <a:ext cx="489600" cy="5727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2754906" y="2831697"/>
        <a:ext cx="342720" cy="343644"/>
      </dsp:txXfrm>
    </dsp:sp>
    <dsp:sp modelId="{390303DE-DDE0-4BFC-B8B1-54D13B7227C9}">
      <dsp:nvSpPr>
        <dsp:cNvPr id="0" name=""/>
        <dsp:cNvSpPr/>
      </dsp:nvSpPr>
      <dsp:spPr>
        <a:xfrm>
          <a:off x="67647" y="2310689"/>
          <a:ext cx="2309435" cy="1385661"/>
        </a:xfrm>
        <a:prstGeom prst="roundRect">
          <a:avLst>
            <a:gd name="adj" fmla="val 1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Create a landing outcome label from the outcome column</a:t>
          </a:r>
        </a:p>
      </dsp:txBody>
      <dsp:txXfrm>
        <a:off x="108232" y="2351274"/>
        <a:ext cx="2228265" cy="130449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E93395-14E3-47E1-A9A8-E58A096FC8B1}">
      <dsp:nvSpPr>
        <dsp:cNvPr id="0" name=""/>
        <dsp:cNvSpPr/>
      </dsp:nvSpPr>
      <dsp:spPr>
        <a:xfrm>
          <a:off x="4681" y="62350"/>
          <a:ext cx="1399112" cy="83946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 a column for the class</a:t>
          </a:r>
        </a:p>
      </dsp:txBody>
      <dsp:txXfrm>
        <a:off x="29268" y="86937"/>
        <a:ext cx="1349938" cy="790293"/>
      </dsp:txXfrm>
    </dsp:sp>
    <dsp:sp modelId="{E65391CB-A5FE-477A-8FED-B1ECDFEC64AF}">
      <dsp:nvSpPr>
        <dsp:cNvPr id="0" name=""/>
        <dsp:cNvSpPr/>
      </dsp:nvSpPr>
      <dsp:spPr>
        <a:xfrm>
          <a:off x="1526915" y="308593"/>
          <a:ext cx="296611" cy="3469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526915" y="377989"/>
        <a:ext cx="207628" cy="208187"/>
      </dsp:txXfrm>
    </dsp:sp>
    <dsp:sp modelId="{F77F7447-E6C7-4922-A142-51EEB88249FF}">
      <dsp:nvSpPr>
        <dsp:cNvPr id="0" name=""/>
        <dsp:cNvSpPr/>
      </dsp:nvSpPr>
      <dsp:spPr>
        <a:xfrm>
          <a:off x="1963438" y="62350"/>
          <a:ext cx="1399112" cy="839467"/>
        </a:xfrm>
        <a:prstGeom prst="roundRect">
          <a:avLst>
            <a:gd name="adj" fmla="val 10000"/>
          </a:avLst>
        </a:prstGeom>
        <a:solidFill>
          <a:schemeClr val="accent3">
            <a:hueOff val="451767"/>
            <a:satOff val="16667"/>
            <a:lumOff val="-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Standardize the data</a:t>
          </a:r>
        </a:p>
      </dsp:txBody>
      <dsp:txXfrm>
        <a:off x="1988025" y="86937"/>
        <a:ext cx="1349938" cy="790293"/>
      </dsp:txXfrm>
    </dsp:sp>
    <dsp:sp modelId="{69423CD2-7560-420A-ADF8-07A72A765DE6}">
      <dsp:nvSpPr>
        <dsp:cNvPr id="0" name=""/>
        <dsp:cNvSpPr/>
      </dsp:nvSpPr>
      <dsp:spPr>
        <a:xfrm>
          <a:off x="3485673" y="308593"/>
          <a:ext cx="296611" cy="3469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485673" y="377989"/>
        <a:ext cx="207628" cy="208187"/>
      </dsp:txXfrm>
    </dsp:sp>
    <dsp:sp modelId="{71799226-66EF-4660-B47F-7FE713BDDCDF}">
      <dsp:nvSpPr>
        <dsp:cNvPr id="0" name=""/>
        <dsp:cNvSpPr/>
      </dsp:nvSpPr>
      <dsp:spPr>
        <a:xfrm>
          <a:off x="3922196" y="62350"/>
          <a:ext cx="1399112" cy="839467"/>
        </a:xfrm>
        <a:prstGeom prst="roundRect">
          <a:avLst>
            <a:gd name="adj" fmla="val 10000"/>
          </a:avLst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Split the data into a test and training sets</a:t>
          </a:r>
        </a:p>
      </dsp:txBody>
      <dsp:txXfrm>
        <a:off x="3946783" y="86937"/>
        <a:ext cx="1349938" cy="790293"/>
      </dsp:txXfrm>
    </dsp:sp>
    <dsp:sp modelId="{BCE8DB9E-36DC-4331-BF32-CEE27BB03798}">
      <dsp:nvSpPr>
        <dsp:cNvPr id="0" name=""/>
        <dsp:cNvSpPr/>
      </dsp:nvSpPr>
      <dsp:spPr>
        <a:xfrm rot="5400000">
          <a:off x="4473446" y="999755"/>
          <a:ext cx="296611" cy="3469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4517659" y="1024939"/>
        <a:ext cx="208187" cy="207628"/>
      </dsp:txXfrm>
    </dsp:sp>
    <dsp:sp modelId="{83FE872C-96DD-4F2C-AF79-BFFD2F099D5C}">
      <dsp:nvSpPr>
        <dsp:cNvPr id="0" name=""/>
        <dsp:cNvSpPr/>
      </dsp:nvSpPr>
      <dsp:spPr>
        <a:xfrm>
          <a:off x="3922196" y="1461462"/>
          <a:ext cx="1399112" cy="839467"/>
        </a:xfrm>
        <a:prstGeom prst="roundRect">
          <a:avLst>
            <a:gd name="adj" fmla="val 1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 a grid search CV object and fit the different ML objects</a:t>
          </a:r>
        </a:p>
      </dsp:txBody>
      <dsp:txXfrm>
        <a:off x="3946783" y="1486049"/>
        <a:ext cx="1349938" cy="790293"/>
      </dsp:txXfrm>
    </dsp:sp>
    <dsp:sp modelId="{550B3317-B944-4B8C-873D-25DB96B75F21}">
      <dsp:nvSpPr>
        <dsp:cNvPr id="0" name=""/>
        <dsp:cNvSpPr/>
      </dsp:nvSpPr>
      <dsp:spPr>
        <a:xfrm rot="10800000">
          <a:off x="3502462" y="1707706"/>
          <a:ext cx="296611" cy="3469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3591445" y="1777102"/>
        <a:ext cx="207628" cy="208187"/>
      </dsp:txXfrm>
    </dsp:sp>
    <dsp:sp modelId="{4A9B1414-7539-4C04-9DF0-0EDCFC814A99}">
      <dsp:nvSpPr>
        <dsp:cNvPr id="0" name=""/>
        <dsp:cNvSpPr/>
      </dsp:nvSpPr>
      <dsp:spPr>
        <a:xfrm>
          <a:off x="1963438" y="1461462"/>
          <a:ext cx="1399112" cy="839467"/>
        </a:xfrm>
        <a:prstGeom prst="roundRect">
          <a:avLst>
            <a:gd name="adj" fmla="val 10000"/>
          </a:avLst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Calculate the accuracy of the test data</a:t>
          </a:r>
        </a:p>
      </dsp:txBody>
      <dsp:txXfrm>
        <a:off x="1988025" y="1486049"/>
        <a:ext cx="1349938" cy="790293"/>
      </dsp:txXfrm>
    </dsp:sp>
    <dsp:sp modelId="{090FE616-C2BF-46D0-8935-269C1E12214B}">
      <dsp:nvSpPr>
        <dsp:cNvPr id="0" name=""/>
        <dsp:cNvSpPr/>
      </dsp:nvSpPr>
      <dsp:spPr>
        <a:xfrm rot="10800000">
          <a:off x="1543704" y="1707706"/>
          <a:ext cx="296611" cy="3469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1632687" y="1777102"/>
        <a:ext cx="207628" cy="208187"/>
      </dsp:txXfrm>
    </dsp:sp>
    <dsp:sp modelId="{680612C9-98AF-438E-8FC8-C3B0AB76D32A}">
      <dsp:nvSpPr>
        <dsp:cNvPr id="0" name=""/>
        <dsp:cNvSpPr/>
      </dsp:nvSpPr>
      <dsp:spPr>
        <a:xfrm>
          <a:off x="4681" y="1461462"/>
          <a:ext cx="1399112" cy="839467"/>
        </a:xfrm>
        <a:prstGeom prst="roundRect">
          <a:avLst>
            <a:gd name="adj" fmla="val 10000"/>
          </a:avLst>
        </a:prstGeom>
        <a:solidFill>
          <a:schemeClr val="accent3">
            <a:hueOff val="2258833"/>
            <a:satOff val="83333"/>
            <a:lumOff val="-1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Choose the best ML method</a:t>
          </a:r>
        </a:p>
      </dsp:txBody>
      <dsp:txXfrm>
        <a:off x="29268" y="1486049"/>
        <a:ext cx="1349938" cy="790293"/>
      </dsp:txXfrm>
    </dsp:sp>
    <dsp:sp modelId="{B9CB1111-9F54-4DD0-8CFC-47782D3CE3CA}">
      <dsp:nvSpPr>
        <dsp:cNvPr id="0" name=""/>
        <dsp:cNvSpPr/>
      </dsp:nvSpPr>
      <dsp:spPr>
        <a:xfrm rot="5400000">
          <a:off x="555931" y="2398868"/>
          <a:ext cx="296611" cy="3469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600144" y="2424052"/>
        <a:ext cx="208187" cy="207628"/>
      </dsp:txXfrm>
    </dsp:sp>
    <dsp:sp modelId="{09BBA950-02AA-4B9D-BE15-E5C01D43BAFC}">
      <dsp:nvSpPr>
        <dsp:cNvPr id="0" name=""/>
        <dsp:cNvSpPr/>
      </dsp:nvSpPr>
      <dsp:spPr>
        <a:xfrm>
          <a:off x="4681" y="2860575"/>
          <a:ext cx="1399112" cy="839467"/>
        </a:xfrm>
        <a:prstGeom prst="roundRect">
          <a:avLst>
            <a:gd name="adj" fmla="val 1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Compare the predictions with the real labels</a:t>
          </a:r>
        </a:p>
      </dsp:txBody>
      <dsp:txXfrm>
        <a:off x="29268" y="2885162"/>
        <a:ext cx="1349938" cy="7902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16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773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086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77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leepyKM/Data-Collection/blob/main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github.com/SleepyKM/Data-Collection/blob/main/SpaceX_Machine%20Learning%20Prediction_Part_5.ipynb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Kwasi Mantey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08/27/2001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325989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Presented is how Data Wrangling is done on the right in the form of a flow chart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Link: https://github.com/SleepyKM/Data-Collection/blob/main/labs-jupyter-spacex-Data%20wrangling.ipynb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EAB80D0-53B7-3F91-D082-267F1B1F94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6968652"/>
              </p:ext>
            </p:extLst>
          </p:nvPr>
        </p:nvGraphicFramePr>
        <p:xfrm>
          <a:off x="6027811" y="1825625"/>
          <a:ext cx="5677941" cy="3697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Types of Charts used: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 – Flight vs Payload, Flight Number vs Launch sites, Payload and Launch Sites, Flight Number and Orbit Types, Payload and Orbit Types.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 – Measured the success rate of each orbit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Plot – Measured the success and Date of each orbit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GitHub link: https://github.com/SleepyKM/Data-Collection/blob/main/edadataviz.ipynb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SQL queries used: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Displayed the names of the unique launch sites in the space mission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Displayed 5 records where launch sites begin with the string CCA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Displayed the total payload mass carried by boosters launched by NASA (CRS)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Listed the date when the first successful landing outcome in the ground pad was achieved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Listed the names of the boosters which have success in drone ships and have payload mass greater than 4000 but less than 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Listed the total number of successful and failed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Listed the names of the booster versions which have carried a maximum payload mass. (Used a subquery)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Listed the failed landing outcomes in the drone ships, booster versions, and launch site names for the year.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Ranked the landing outcomes between the date 2010-06-04 and 2017-03-20, in descending order.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GitHub link: https://github.com/SleepyKM/Data-Collection/blob/main/jupyter-labs-eda-sql-coursera_sqllite.ipynb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 Markers were used to show Space X’s launch sites and their nearest landmarks such as railways, highways, cities, and coastlines.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Polylines were used to connect the launch sites to the nearest landmarks.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FF0000"/>
                </a:solidFill>
                <a:latin typeface="Abadi" panose="020B0604020104020204" pitchFamily="34" charset="0"/>
              </a:rPr>
              <a:t>Red </a:t>
            </a:r>
            <a:r>
              <a:rPr lang="en-US" sz="1800" dirty="0">
                <a:latin typeface="Abadi" panose="020B0604020104020204" pitchFamily="34" charset="0"/>
              </a:rPr>
              <a:t>represents the launch failures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00B050"/>
                </a:solidFill>
                <a:latin typeface="Abadi" panose="020B0604020104020204" pitchFamily="34" charset="0"/>
              </a:rPr>
              <a:t>Green</a:t>
            </a:r>
            <a:r>
              <a:rPr lang="en-US" sz="1800" dirty="0">
                <a:solidFill>
                  <a:srgbClr val="FF0000"/>
                </a:solidFill>
                <a:latin typeface="Abadi" panose="020B0604020104020204" pitchFamily="34" charset="0"/>
              </a:rPr>
              <a:t> </a:t>
            </a:r>
            <a:r>
              <a:rPr lang="en-US" sz="1800" dirty="0">
                <a:latin typeface="Abadi" panose="020B0604020104020204" pitchFamily="34" charset="0"/>
              </a:rPr>
              <a:t>represents the successful launches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latin typeface="Abadi" panose="020B0604020104020204" pitchFamily="34" charset="0"/>
            </a:endParaRPr>
          </a:p>
          <a:p>
            <a:r>
              <a:rPr lang="en-US" sz="2200" dirty="0"/>
              <a:t>GitHub link: </a:t>
            </a:r>
            <a:r>
              <a:rPr lang="en-US" sz="2200" dirty="0">
                <a:hlinkClick r:id="rId3"/>
              </a:rPr>
              <a:t>https://github.com/SleepyKM/Data-Collection/blob/main/lab_jupyter_launch_site_location.ipynb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/>
              <a:t>Pie charts and Scatter charts were used to visualize Space X’s launch records.</a:t>
            </a:r>
          </a:p>
          <a:p>
            <a:r>
              <a:rPr lang="en-US" sz="2200" dirty="0"/>
              <a:t>These charts displayed the rocket launch success rate per site and could see the factors that influenced the success rate of each site. </a:t>
            </a:r>
          </a:p>
          <a:p>
            <a:r>
              <a:rPr lang="en-US" sz="2200" dirty="0"/>
              <a:t>Successful launches were represented by the number 1</a:t>
            </a:r>
          </a:p>
          <a:p>
            <a:r>
              <a:rPr lang="en-US" sz="2200" dirty="0"/>
              <a:t>Failed launches were represented by 0.</a:t>
            </a:r>
          </a:p>
          <a:p>
            <a:endParaRPr lang="en-US" sz="2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32599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200" dirty="0"/>
              <a:t>Scikit-learn is a machine-learning library that is used for predictive analysis.</a:t>
            </a:r>
          </a:p>
          <a:p>
            <a:pPr lvl="1"/>
            <a:r>
              <a:rPr lang="en-US" sz="2200" dirty="0"/>
              <a:t>Created a machine learning pipeline to predict if the first-stage rocket will land with the given data.</a:t>
            </a:r>
          </a:p>
          <a:p>
            <a:pPr lvl="1"/>
            <a:endParaRPr lang="en-US" sz="1400" dirty="0"/>
          </a:p>
          <a:p>
            <a:r>
              <a:rPr lang="en-US" sz="2200" dirty="0"/>
              <a:t>GitHub Link: </a:t>
            </a:r>
            <a:r>
              <a:rPr lang="en-US" sz="2200" dirty="0">
                <a:hlinkClick r:id="rId3"/>
              </a:rPr>
              <a:t>https://github.com/SleepyKM/Data-Collection/blob/main/SpaceX_Machine%20Learning%20Prediction_Part_5.ipynb</a:t>
            </a:r>
            <a:endParaRPr lang="en-US" sz="2200" dirty="0"/>
          </a:p>
          <a:p>
            <a:endParaRPr lang="en-US" sz="2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DA61DE5-00A2-A057-4079-32AD9DC139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0103020"/>
              </p:ext>
            </p:extLst>
          </p:nvPr>
        </p:nvGraphicFramePr>
        <p:xfrm>
          <a:off x="6131982" y="1825625"/>
          <a:ext cx="5325990" cy="3762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515600" cy="4218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EDA has shown us that the successful landing outcomes relate to the flight number. It was shown that there has been an increase in successful landing since 2015.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were located near the coastline, it is believed that it is easier to be tested in the water.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Other sites include highways and railways because of how equipment and research materials can be transported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ML was able to predict the landing of rockets with a success rate of 83.33%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3896190"/>
            <a:ext cx="9396627" cy="242316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were more successful landings as the flight numbers increased.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CCCAFS SLC 40 had the most landings.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" name="Picture 9" descr="A graph of dots and numbers&#10;&#10;Description automatically generated with medium confidence">
            <a:extLst>
              <a:ext uri="{FF2B5EF4-FFF2-40B4-BE49-F238E27FC236}">
                <a16:creationId xmlns:a16="http://schemas.microsoft.com/office/drawing/2014/main" id="{FBF57CF6-B6ED-B50F-06B4-A8571A312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841896"/>
            <a:ext cx="10515600" cy="203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5894962" y="479493"/>
            <a:ext cx="54588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Launch Site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graph of a graph with numbers and dots&#10;&#10;Description automatically generated with medium confidence">
            <a:extLst>
              <a:ext uri="{FF2B5EF4-FFF2-40B4-BE49-F238E27FC236}">
                <a16:creationId xmlns:a16="http://schemas.microsoft.com/office/drawing/2014/main" id="{B9B99D50-C5B8-F872-8E20-767840077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1666073"/>
            <a:ext cx="4777381" cy="335611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894962" y="1984443"/>
            <a:ext cx="5458838" cy="4192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/>
              <a:t> The VAFB-SLC launch site had no rockets launched for a heavy payload mass that was greater than 10,000 (kg).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Highest success rate orbits are: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of a number of blue bars&#10;&#10;Description automatically generated">
            <a:extLst>
              <a:ext uri="{FF2B5EF4-FFF2-40B4-BE49-F238E27FC236}">
                <a16:creationId xmlns:a16="http://schemas.microsoft.com/office/drawing/2014/main" id="{BD108F8D-C8CB-DE0F-7BDE-B42B887BA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076" y="1446554"/>
            <a:ext cx="5801535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41763" y="5124306"/>
            <a:ext cx="9288389" cy="1195044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Leo orbit success appears to be related to the number of flights.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no relationship between the flight number when in GTO orbit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the flight numbers increased, so did the success rate.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26763208-D2EF-8C47-D29B-26B5A028B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63" y="1426874"/>
            <a:ext cx="4385733" cy="335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812498"/>
            <a:ext cx="7944761" cy="153683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Polar, LEO, and ISS had the most successful landings with heavy payloads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shown in the scatter graph, there isn’t a clear indication of success or failure for GTO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with numbers and dots&#10;&#10;Description automatically generated">
            <a:extLst>
              <a:ext uri="{FF2B5EF4-FFF2-40B4-BE49-F238E27FC236}">
                <a16:creationId xmlns:a16="http://schemas.microsoft.com/office/drawing/2014/main" id="{71DDE398-1467-20EE-1DEE-16F4258D1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385447"/>
            <a:ext cx="5519029" cy="312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878297"/>
            <a:ext cx="7944761" cy="159415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has been a massive increase in the success rates of the launch at the start of 2013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 descr="A blue line graph with text&#10;&#10;Description automatically generated">
            <a:extLst>
              <a:ext uri="{FF2B5EF4-FFF2-40B4-BE49-F238E27FC236}">
                <a16:creationId xmlns:a16="http://schemas.microsoft.com/office/drawing/2014/main" id="{27099584-817E-6506-F2DE-38E13E004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84196"/>
            <a:ext cx="4948766" cy="318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are the names of the launch sites where the different rocket landings were attempted: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 – 40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– 40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– 39A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 – 4E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655127"/>
            <a:ext cx="9745589" cy="152183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see that other companies besides Space X were testing their rockets.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90916C0-3920-4F9C-DAAF-54A363617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830108"/>
            <a:ext cx="8859486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932217"/>
            <a:ext cx="9745589" cy="124474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shows the total payload mass carried by boosters launched by NASA which is none.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5FFC11A-7387-44E6-0C07-B4A69EA97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725198"/>
            <a:ext cx="7802064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849091"/>
            <a:ext cx="9745589" cy="72874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F9 v1.1 was 2928.4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Average Payload Mass by F9 v1.1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3175C0-11A2-8944-D14B-6B2D384B6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891145"/>
            <a:ext cx="9745588" cy="245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264727"/>
            <a:ext cx="9745589" cy="91223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first successful ground pad was on 22 December 2015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AE8DE00-9112-AD79-4CE5-35722CD3D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989363"/>
            <a:ext cx="9227429" cy="191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1872"/>
            <a:ext cx="9745589" cy="274796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were only 4 boosters with a payload mass between 4000 and 6000 they: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FT B1022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FT B1026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FT B1021.2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FT B1031.2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676776"/>
            <a:ext cx="10515600" cy="434879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with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with 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765963"/>
            <a:ext cx="9745589" cy="141099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above picture shows the total number of successful and failure mission outcomes.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 descr="A white box with black text&#10;&#10;Description automatically generated">
            <a:extLst>
              <a:ext uri="{FF2B5EF4-FFF2-40B4-BE49-F238E27FC236}">
                <a16:creationId xmlns:a16="http://schemas.microsoft.com/office/drawing/2014/main" id="{58B24F25-5ABC-88D0-BB6A-F54B6BAA0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96" y="1504681"/>
            <a:ext cx="9288171" cy="192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964043"/>
            <a:ext cx="9745589" cy="126234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picture above, it shows that the 12 boosters have carried the maximum payload mass of 15600kg.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12A2438-13D9-A717-5068-7926ECA6F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00411"/>
            <a:ext cx="4945205" cy="305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751881"/>
            <a:ext cx="9745589" cy="142508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2 boosters F9 v1. 1B1012_CCAFS LC-40 and F9v1. 1B1015 CCAFS LC-40 failed to land in 2015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2B6F4400-ADF2-86CB-0AEA-9031AF697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1435223"/>
            <a:ext cx="5675759" cy="295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113347"/>
            <a:ext cx="9745589" cy="69056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number of successful landings have increased since 2015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E2F2508-C623-FC57-94E5-0CAE6FC20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839047"/>
            <a:ext cx="9706002" cy="192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141625"/>
            <a:ext cx="9745589" cy="103533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dirty="0"/>
              <a:t>All launch sites are in very close proximity to the coast, and they are also a thousand kilometers away from the equator line.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Locations</a:t>
            </a:r>
          </a:p>
        </p:txBody>
      </p:sp>
      <p:pic>
        <p:nvPicPr>
          <p:cNvPr id="6" name="Picture 5" descr="A map of the north america&#10;&#10;Description automatically generated">
            <a:extLst>
              <a:ext uri="{FF2B5EF4-FFF2-40B4-BE49-F238E27FC236}">
                <a16:creationId xmlns:a16="http://schemas.microsoft.com/office/drawing/2014/main" id="{E85BB258-B33A-67C3-C558-60F9E45B2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59568"/>
            <a:ext cx="5966460" cy="333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306517"/>
            <a:ext cx="9745589" cy="87044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The successful launches are represented by a </a:t>
            </a:r>
            <a:r>
              <a:rPr lang="en-US" sz="2200" dirty="0">
                <a:solidFill>
                  <a:schemeClr val="accent6"/>
                </a:solidFill>
              </a:rPr>
              <a:t>green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 marker while the </a:t>
            </a:r>
            <a:r>
              <a:rPr lang="en-US" sz="2200" dirty="0">
                <a:solidFill>
                  <a:srgbClr val="FF0000"/>
                </a:solidFill>
              </a:rPr>
              <a:t>red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 marker represents failed rocket launches.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of Rocket Launches</a:t>
            </a:r>
          </a:p>
        </p:txBody>
      </p:sp>
      <p:pic>
        <p:nvPicPr>
          <p:cNvPr id="4" name="Picture 3" descr="A map with circles and dots&#10;&#10;Description automatically generated">
            <a:extLst>
              <a:ext uri="{FF2B5EF4-FFF2-40B4-BE49-F238E27FC236}">
                <a16:creationId xmlns:a16="http://schemas.microsoft.com/office/drawing/2014/main" id="{C952AE4F-EAB4-BF3B-3339-74A4BDF9B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29344"/>
            <a:ext cx="4595574" cy="290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481621"/>
            <a:ext cx="8597827" cy="172953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appears that launch sites are usually set up away from cities. This may be because of the desire to prevent any crashes near populated areas.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are in very close proximity to railways and highways due to the necessary transportation requirements for rocket parts and other materials.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sites are very close to the coastline this is because many rockets landing tests were near bodies of waters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Surrounding Landmarks</a:t>
            </a:r>
          </a:p>
        </p:txBody>
      </p:sp>
      <p:pic>
        <p:nvPicPr>
          <p:cNvPr id="4" name="Picture 3" descr="A map with a road and a road&#10;&#10;Description automatically generated with medium confidence">
            <a:extLst>
              <a:ext uri="{FF2B5EF4-FFF2-40B4-BE49-F238E27FC236}">
                <a16:creationId xmlns:a16="http://schemas.microsoft.com/office/drawing/2014/main" id="{5D73D42E-74EC-38B0-94D4-4B61E5DED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1487441"/>
            <a:ext cx="6289971" cy="299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231567"/>
            <a:ext cx="9745589" cy="94539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seen on the plots that site KSC LC-39A has the largest successful launches as well as the highest launch success rates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Launches by Site</a:t>
            </a:r>
          </a:p>
        </p:txBody>
      </p:sp>
      <p:pic>
        <p:nvPicPr>
          <p:cNvPr id="4" name="Picture 3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4DD1299B-F72C-D1F1-561E-0FA23DFD5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792425"/>
            <a:ext cx="7440063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633928"/>
            <a:ext cx="10399485" cy="4391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 data scientist working at a new rocket company, I am tasked with determining the estimated price of each launch that our competitor Space X spends.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will gather relevant information about Space X and create a dashboard that will help my team.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do this, I will train a machine learning model and use the public information that the company has released to predict whether Space X will reuse rockets from their first stages of launching. 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4467069"/>
            <a:ext cx="10551583" cy="170989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dirty="0"/>
              <a:t>It is shown that 76.9% of the total launches at sites KSC LC39A were successful this is the highest success rate of all the different launches.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Successful Launches for Site KSC LC-39A</a:t>
            </a:r>
          </a:p>
        </p:txBody>
      </p:sp>
      <p:pic>
        <p:nvPicPr>
          <p:cNvPr id="4" name="Picture 3" descr="A blue and red pie chart&#10;&#10;Description automatically generated">
            <a:extLst>
              <a:ext uri="{FF2B5EF4-FFF2-40B4-BE49-F238E27FC236}">
                <a16:creationId xmlns:a16="http://schemas.microsoft.com/office/drawing/2014/main" id="{0768BF03-6C16-AF94-2445-D59C992EE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260" y="1858796"/>
            <a:ext cx="7459116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351489"/>
            <a:ext cx="10414662" cy="82547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payload range between 2000 KG and 4000 KG has the highest success rate.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Mass vs. Launch Success for All Sites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F7CA6D98-1EBB-502A-E772-580EA8B45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231" y="2209630"/>
            <a:ext cx="7611537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4302176"/>
            <a:ext cx="5325989" cy="15915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 the logistic regression for classification because we can see that all the models have an identical accuracy score of 83.33%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79E1861-6836-09E5-33EE-06BB55F1D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801" y="1412387"/>
            <a:ext cx="5325989" cy="281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595822"/>
            <a:ext cx="9477960" cy="150685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chart shows the confusion matrix of the logistic regression model that was chosen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model only failed to accurately predict 3 labels.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diagram of different colored squares&#10;&#10;Description automatically generated">
            <a:extLst>
              <a:ext uri="{FF2B5EF4-FFF2-40B4-BE49-F238E27FC236}">
                <a16:creationId xmlns:a16="http://schemas.microsoft.com/office/drawing/2014/main" id="{ADC5D93E-D5D6-FB72-2B97-C7A94C2A1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432" y="1422896"/>
            <a:ext cx="3607117" cy="314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68796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compete with SpaceX through this process a general picture of their successful methods was: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their launch sites were located near the coast and away from cities this enabled them to test their rocket landings without conflicts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 KSC LC39A had the highest launch success rate out of all the other launch sites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2015 the success rate of rocket landings significantly increased and was also apparent that landing success had increased with their flight number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Finally, all this data was used to train a machine learning model that can predict the lending outcome of rocket launches with an 83.33% accuracy.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scraping from sites like Wikipedia and getting requests to Space X’s API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Clean the data and get relevant information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 Machine learning Model will be the best approach for the predictive analysis.</a:t>
            </a:r>
          </a:p>
          <a:p>
            <a:pPr marL="457200" lvl="1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API request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C0179ED2-0EE9-D741-EE6A-7180578C8FBF}"/>
              </a:ext>
            </a:extLst>
          </p:cNvPr>
          <p:cNvSpPr/>
          <p:nvPr/>
        </p:nvSpPr>
        <p:spPr>
          <a:xfrm>
            <a:off x="3165311" y="3222885"/>
            <a:ext cx="2271677" cy="1622019"/>
          </a:xfrm>
          <a:prstGeom prst="flowChartDecision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Get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sz="1200" b="1" dirty="0">
                <a:solidFill>
                  <a:schemeClr val="tx1"/>
                </a:solidFill>
              </a:rPr>
              <a:t>SpaceX launch data using the GET request</a:t>
            </a:r>
          </a:p>
        </p:txBody>
      </p:sp>
      <p:sp>
        <p:nvSpPr>
          <p:cNvPr id="8" name="Flowchart: Decision 7">
            <a:extLst>
              <a:ext uri="{FF2B5EF4-FFF2-40B4-BE49-F238E27FC236}">
                <a16:creationId xmlns:a16="http://schemas.microsoft.com/office/drawing/2014/main" id="{304CACC6-78C9-AF5E-99CD-471AE576A48E}"/>
              </a:ext>
            </a:extLst>
          </p:cNvPr>
          <p:cNvSpPr/>
          <p:nvPr/>
        </p:nvSpPr>
        <p:spPr>
          <a:xfrm>
            <a:off x="5800848" y="3190284"/>
            <a:ext cx="2271677" cy="1622019"/>
          </a:xfrm>
          <a:prstGeom prst="flowChartDecision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Decode the response as a JSON and turn it into a  PANDAS data frame</a:t>
            </a:r>
          </a:p>
        </p:txBody>
      </p:sp>
      <p:sp>
        <p:nvSpPr>
          <p:cNvPr id="9" name="Flowchart: Decision 8">
            <a:extLst>
              <a:ext uri="{FF2B5EF4-FFF2-40B4-BE49-F238E27FC236}">
                <a16:creationId xmlns:a16="http://schemas.microsoft.com/office/drawing/2014/main" id="{4DC87721-874B-9B9E-7ABE-AF8672E87C3A}"/>
              </a:ext>
            </a:extLst>
          </p:cNvPr>
          <p:cNvSpPr/>
          <p:nvPr/>
        </p:nvSpPr>
        <p:spPr>
          <a:xfrm>
            <a:off x="316085" y="3222885"/>
            <a:ext cx="2271677" cy="1622019"/>
          </a:xfrm>
          <a:prstGeom prst="flowChartDecision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Obtain the URL of the needed data</a:t>
            </a:r>
          </a:p>
        </p:txBody>
      </p:sp>
      <p:sp>
        <p:nvSpPr>
          <p:cNvPr id="10" name="Flowchart: Decision 9">
            <a:extLst>
              <a:ext uri="{FF2B5EF4-FFF2-40B4-BE49-F238E27FC236}">
                <a16:creationId xmlns:a16="http://schemas.microsoft.com/office/drawing/2014/main" id="{94C7D3F2-ADBA-2B18-792D-0C0FB08CE9B9}"/>
              </a:ext>
            </a:extLst>
          </p:cNvPr>
          <p:cNvSpPr/>
          <p:nvPr/>
        </p:nvSpPr>
        <p:spPr>
          <a:xfrm>
            <a:off x="8409261" y="3222885"/>
            <a:ext cx="2271677" cy="1622019"/>
          </a:xfrm>
          <a:prstGeom prst="flowChartDecision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Use the API to get data about the launches. (ID’s given for each launch)</a:t>
            </a:r>
          </a:p>
        </p:txBody>
      </p:sp>
      <p:sp>
        <p:nvSpPr>
          <p:cNvPr id="11" name="Flowchart: Decision 10">
            <a:extLst>
              <a:ext uri="{FF2B5EF4-FFF2-40B4-BE49-F238E27FC236}">
                <a16:creationId xmlns:a16="http://schemas.microsoft.com/office/drawing/2014/main" id="{17C8CF98-F346-590A-51B2-A0A962195962}"/>
              </a:ext>
            </a:extLst>
          </p:cNvPr>
          <p:cNvSpPr/>
          <p:nvPr/>
        </p:nvSpPr>
        <p:spPr>
          <a:xfrm>
            <a:off x="4166413" y="4561841"/>
            <a:ext cx="2271677" cy="1865370"/>
          </a:xfrm>
          <a:prstGeom prst="flowChartDecision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Filter the data only to have Falcon 9 launches. Replace null values and get the outputs 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BE524F8-D86E-B767-E56F-A7D386DBEFB9}"/>
              </a:ext>
            </a:extLst>
          </p:cNvPr>
          <p:cNvSpPr/>
          <p:nvPr/>
        </p:nvSpPr>
        <p:spPr>
          <a:xfrm>
            <a:off x="2423841" y="3607365"/>
            <a:ext cx="809468" cy="2248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DB68A55-EBBE-C270-48F6-93CC1B982027}"/>
              </a:ext>
            </a:extLst>
          </p:cNvPr>
          <p:cNvSpPr/>
          <p:nvPr/>
        </p:nvSpPr>
        <p:spPr>
          <a:xfrm>
            <a:off x="5302251" y="3494939"/>
            <a:ext cx="809468" cy="2248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2D8EC98-139F-2D1B-9B11-52229C7ADC83}"/>
              </a:ext>
            </a:extLst>
          </p:cNvPr>
          <p:cNvSpPr/>
          <p:nvPr/>
        </p:nvSpPr>
        <p:spPr>
          <a:xfrm>
            <a:off x="7947990" y="3494877"/>
            <a:ext cx="809468" cy="2248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U-Turn 15">
            <a:extLst>
              <a:ext uri="{FF2B5EF4-FFF2-40B4-BE49-F238E27FC236}">
                <a16:creationId xmlns:a16="http://schemas.microsoft.com/office/drawing/2014/main" id="{88A2A58B-03BD-9434-4E3D-79DFC9A0CAC5}"/>
              </a:ext>
            </a:extLst>
          </p:cNvPr>
          <p:cNvSpPr/>
          <p:nvPr/>
        </p:nvSpPr>
        <p:spPr>
          <a:xfrm rot="5400000">
            <a:off x="10219546" y="4694731"/>
            <a:ext cx="1583080" cy="549049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Presented is how Data Collection is done on the right in the form of a flow 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Link: https://github.com/SleepyKM/Data-Collection/blob/main/jupyter-labs-spacex-data-collection-api.ipynb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4487398-29B7-FBCA-DD54-379B19C8B3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4113841"/>
              </p:ext>
            </p:extLst>
          </p:nvPr>
        </p:nvGraphicFramePr>
        <p:xfrm>
          <a:off x="6027811" y="1868375"/>
          <a:ext cx="5208249" cy="4054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Presented is how Web Scraping is done on the right in the form of a flow 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Link: https://github.com/SleepyKM/Data-Collection/blob/main/jupyter-labs-webscraping.ipynb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20642CD-D761-EA4C-FA35-442CA43CDD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2664489"/>
              </p:ext>
            </p:extLst>
          </p:nvPr>
        </p:nvGraphicFramePr>
        <p:xfrm>
          <a:off x="5910262" y="1792288"/>
          <a:ext cx="5461000" cy="4206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2969</TotalTime>
  <Words>1970</Words>
  <Application>Microsoft Office PowerPoint</Application>
  <PresentationFormat>Widescreen</PresentationFormat>
  <Paragraphs>252</Paragraphs>
  <Slides>46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Kwasi Mantey</cp:lastModifiedBy>
  <cp:revision>234</cp:revision>
  <dcterms:created xsi:type="dcterms:W3CDTF">2021-04-29T18:58:34Z</dcterms:created>
  <dcterms:modified xsi:type="dcterms:W3CDTF">2024-08-29T18:42:29Z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